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19.xml.rels" ContentType="application/vnd.openxmlformats-package.relationships+xml"/>
  <Override PartName="/ppt/slides/_rels/slide10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28.xml.rels" ContentType="application/vnd.openxmlformats-package.relationships+xml"/>
  <Override PartName="/ppt/slides/_rels/slide6.xml.rels" ContentType="application/vnd.openxmlformats-package.relationships+xml"/>
  <Override PartName="/ppt/slides/_rels/slide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26.xml.rels" ContentType="application/vnd.openxmlformats-package.relationships+xml"/>
  <Override PartName="/ppt/slides/_rels/slide16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7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20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4.xml.rels" ContentType="application/vnd.openxmlformats-package.relationships+xml"/>
  <Override PartName="/ppt/slideLayouts/slideLayout1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_rels/presentation.xml.rels" ContentType="application/vnd.openxmlformats-package.relationships+xml"/>
  <Override PartName="/ppt/media/image4.jpeg" ContentType="image/jpeg"/>
  <Override PartName="/ppt/media/image2.png" ContentType="image/png"/>
  <Override PartName="/ppt/media/image6.jpeg" ContentType="image/jpeg"/>
  <Override PartName="/ppt/media/image3.png" ContentType="image/png"/>
  <Override PartName="/ppt/media/media1.mp4" ContentType="video/mp4"/>
  <Override PartName="/ppt/media/image5.png" ContentType="image/png"/>
  <Override PartName="/ppt/charts/chart2.xml" ContentType="application/vnd.openxmlformats-officedocument.drawingml.chart+xml"/>
  <Override PartName="/ppt/charts/chart1.xml" ContentType="application/vnd.openxmlformats-officedocument.drawingml.chart+xml"/>
  <Override PartName="/ppt/charts/chart3.xml" ContentType="application/vnd.openxmlformats-officedocument.drawingml.chart+xml"/>
  <Override PartName="/ppt/charts/chart5.xml" ContentType="application/vnd.openxmlformats-officedocument.drawingml.chart+xml"/>
  <Override PartName="/ppt/charts/chart4.xml" ContentType="application/vnd.openxmlformats-officedocument.drawingml.char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
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400" spc="-1" strike="noStrike">
                <a:solidFill>
                  <a:srgbClr val="595959"/>
                </a:solidFill>
                <a:latin typeface="Calibri"/>
              </a:defRPr>
            </a:pPr>
            <a:r>
              <a:rPr b="0" sz="1400" spc="-1" strike="noStrike">
                <a:solidFill>
                  <a:srgbClr val="595959"/>
                </a:solidFill>
                <a:latin typeface="Calibri"/>
              </a:rPr>
              <a:t>1d noe  - 10  exp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ineChart>
        <c:grouping val="standard"/>
        <c:varyColors val="0"/>
        <c:ser>
          <c:idx val="0"/>
          <c:order val="0"/>
          <c:spPr>
            <a:solidFill>
              <a:srgbClr val="4472c4"/>
            </a:solidFill>
            <a:ln w="28440">
              <a:solidFill>
                <a:srgbClr val="4472c4"/>
              </a:solidFill>
              <a:round/>
            </a:ln>
          </c:spPr>
          <c:marker>
            <c:symbol val="none"/>
          </c:marker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Calibri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cat>
            <c:strRef>
              <c:f>categories</c:f>
              <c:strCache>
                <c:ptCount val="5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12"/>
                <c:pt idx="0">
                  <c:v>1674.60532141184</c:v>
                </c:pt>
                <c:pt idx="1">
                  <c:v>1883.36089457234</c:v>
                </c:pt>
                <c:pt idx="2">
                  <c:v>2091.40441719559</c:v>
                </c:pt>
                <c:pt idx="3">
                  <c:v>2293.36413616004</c:v>
                </c:pt>
                <c:pt idx="4">
                  <c:v>2483.68416530005</c:v>
                </c:pt>
                <c:pt idx="5">
                  <c:v>2656.94924903073</c:v>
                </c:pt>
                <c:pt idx="6">
                  <c:v>2813.36537766119</c:v>
                </c:pt>
                <c:pt idx="7">
                  <c:v>2937.58958684076</c:v>
                </c:pt>
                <c:pt idx="8">
                  <c:v>3032.81084476703</c:v>
                </c:pt>
                <c:pt idx="9">
                  <c:v>3097.64622388748</c:v>
                </c:pt>
                <c:pt idx="10">
                  <c:v>3132.32579231704</c:v>
                </c:pt>
                <c:pt idx="11">
                  <c:v>3138.73299015573</c:v>
                </c:pt>
                <c:pt idx="12">
                  <c:v>3120.31110513076</c:v>
                </c:pt>
                <c:pt idx="13">
                  <c:v>3081.83670509252</c:v>
                </c:pt>
                <c:pt idx="14">
                  <c:v>3026.92828582921</c:v>
                </c:pt>
                <c:pt idx="15">
                  <c:v>2966.02883919232</c:v>
                </c:pt>
                <c:pt idx="16">
                  <c:v>2903.78483585014</c:v>
                </c:pt>
                <c:pt idx="17">
                  <c:v>2846.14179952271</c:v>
                </c:pt>
                <c:pt idx="18">
                  <c:v>2798.15834391236</c:v>
                </c:pt>
                <c:pt idx="19">
                  <c:v>2763.64004136771</c:v>
                </c:pt>
                <c:pt idx="20">
                  <c:v>2744.88835763549</c:v>
                </c:pt>
                <c:pt idx="21">
                  <c:v>2742.8083150991</c:v>
                </c:pt>
                <c:pt idx="22">
                  <c:v>2756.57878353655</c:v>
                </c:pt>
                <c:pt idx="23">
                  <c:v>2783.42546512453</c:v>
                </c:pt>
                <c:pt idx="24">
                  <c:v>2819.79922908341</c:v>
                </c:pt>
                <c:pt idx="25">
                  <c:v>2861.35260428409</c:v>
                </c:pt>
                <c:pt idx="26">
                  <c:v>2903.33579830267</c:v>
                </c:pt>
                <c:pt idx="27">
                  <c:v>2940.99497818381</c:v>
                </c:pt>
                <c:pt idx="28">
                  <c:v>2970.78910498855</c:v>
                </c:pt>
                <c:pt idx="29">
                  <c:v>2986.75359912687</c:v>
                </c:pt>
                <c:pt idx="30">
                  <c:v>2987.31138746434</c:v>
                </c:pt>
                <c:pt idx="31">
                  <c:v>2970.62390927333</c:v>
                </c:pt>
                <c:pt idx="32">
                  <c:v>2935.86441997039</c:v>
                </c:pt>
                <c:pt idx="33">
                  <c:v>2883.15705968065</c:v>
                </c:pt>
                <c:pt idx="34">
                  <c:v>2813.45336669706</c:v>
                </c:pt>
                <c:pt idx="35">
                  <c:v>2728.3690013625</c:v>
                </c:pt>
                <c:pt idx="36">
                  <c:v>2626.13629663548</c:v>
                </c:pt>
                <c:pt idx="37">
                  <c:v>2516.54372646561</c:v>
                </c:pt>
                <c:pt idx="38">
                  <c:v>2398.73212098082</c:v>
                </c:pt>
                <c:pt idx="39">
                  <c:v>2275.28122793463</c:v>
                </c:pt>
                <c:pt idx="40">
                  <c:v>2148.69527687929</c:v>
                </c:pt>
                <c:pt idx="41">
                  <c:v>2021.34091755927</c:v>
                </c:pt>
                <c:pt idx="42">
                  <c:v>1895.41267488111</c:v>
                </c:pt>
                <c:pt idx="43">
                  <c:v>1768.47314728248</c:v>
                </c:pt>
                <c:pt idx="44">
                  <c:v>1651.46719381036</c:v>
                </c:pt>
                <c:pt idx="45">
                  <c:v>1541.42676664041</c:v>
                </c:pt>
                <c:pt idx="46">
                  <c:v>1439.82719237055</c:v>
                </c:pt>
                <c:pt idx="47">
                  <c:v>1347.9826096953</c:v>
                </c:pt>
                <c:pt idx="48">
                  <c:v>1267.04275145721</c:v>
                </c:pt>
                <c:pt idx="49">
                  <c:v>1197.97821658849</c:v>
                </c:pt>
                <c:pt idx="50">
                  <c:v>1139.7134249689</c:v>
                </c:pt>
                <c:pt idx="51">
                  <c:v>1096.93867254248</c:v>
                </c:pt>
                <c:pt idx="52">
                  <c:v>1067.54688741407</c:v>
                </c:pt>
                <c:pt idx="53">
                  <c:v>1051.40557143247</c:v>
                </c:pt>
                <c:pt idx="54">
                  <c:v>1047.99686083476</c:v>
                </c:pt>
                <c:pt idx="55">
                  <c:v>1056.39619912143</c:v>
                </c:pt>
                <c:pt idx="56">
                  <c:v>1075.28156467176</c:v>
                </c:pt>
                <c:pt idx="57">
                  <c:v>1102.98234655619</c:v>
                </c:pt>
                <c:pt idx="58">
                  <c:v>1138.9595585939</c:v>
                </c:pt>
                <c:pt idx="59">
                  <c:v>1178.5354133216</c:v>
                </c:pt>
                <c:pt idx="60">
                  <c:v>1220.89468484873</c:v>
                </c:pt>
                <c:pt idx="61">
                  <c:v>1264.30231431559</c:v>
                </c:pt>
                <c:pt idx="62">
                  <c:v>1307.46226170582</c:v>
                </c:pt>
                <c:pt idx="63">
                  <c:v>1349.67785970661</c:v>
                </c:pt>
                <c:pt idx="64">
                  <c:v>1390.95970687708</c:v>
                </c:pt>
                <c:pt idx="65">
                  <c:v>1433.59602183486</c:v>
                </c:pt>
                <c:pt idx="66">
                  <c:v>1476.04072288348</c:v>
                </c:pt>
                <c:pt idx="67">
                  <c:v>1521.82150555836</c:v>
                </c:pt>
                <c:pt idx="68">
                  <c:v>1573.26677751377</c:v>
                </c:pt>
                <c:pt idx="69">
                  <c:v>1632.74232268012</c:v>
                </c:pt>
                <c:pt idx="70">
                  <c:v>1702.34203712253</c:v>
                </c:pt>
                <c:pt idx="71">
                  <c:v>1783.58869407304</c:v>
                </c:pt>
                <c:pt idx="72">
                  <c:v>1880.88718111374</c:v>
                </c:pt>
                <c:pt idx="73">
                  <c:v>1986.97462401324</c:v>
                </c:pt>
                <c:pt idx="74">
                  <c:v>2103.73575680476</c:v>
                </c:pt>
                <c:pt idx="75">
                  <c:v>2228.85241457647</c:v>
                </c:pt>
                <c:pt idx="76">
                  <c:v>2359.25370222844</c:v>
                </c:pt>
                <c:pt idx="77">
                  <c:v>2491.42813695587</c:v>
                </c:pt>
                <c:pt idx="78">
                  <c:v>2621.8084749833</c:v>
                </c:pt>
                <c:pt idx="79">
                  <c:v>2747.1830506378</c:v>
                </c:pt>
                <c:pt idx="80">
                  <c:v>2869.28174234822</c:v>
                </c:pt>
                <c:pt idx="81">
                  <c:v>2977.93889180418</c:v>
                </c:pt>
                <c:pt idx="82">
                  <c:v>3077.52296426732</c:v>
                </c:pt>
                <c:pt idx="83">
                  <c:v>3169.15192964209</c:v>
                </c:pt>
                <c:pt idx="84">
                  <c:v>3255.0675988484</c:v>
                </c:pt>
                <c:pt idx="85">
                  <c:v>3338.34618733773</c:v>
                </c:pt>
                <c:pt idx="86">
                  <c:v>3422.48989161099</c:v>
                </c:pt>
                <c:pt idx="87">
                  <c:v>3514.34851519066</c:v>
                </c:pt>
                <c:pt idx="88">
                  <c:v>3610.34462682907</c:v>
                </c:pt>
                <c:pt idx="89">
                  <c:v>3715.54681973665</c:v>
                </c:pt>
                <c:pt idx="90">
                  <c:v>3830.52660401068</c:v>
                </c:pt>
                <c:pt idx="91">
                  <c:v>3954.35853436326</c:v>
                </c:pt>
                <c:pt idx="92">
                  <c:v>4084.60863378581</c:v>
                </c:pt>
                <c:pt idx="93">
                  <c:v>4217.48874532094</c:v>
                </c:pt>
                <c:pt idx="94">
                  <c:v>4352.88139466882</c:v>
                </c:pt>
                <c:pt idx="95">
                  <c:v>4475.44307303368</c:v>
                </c:pt>
                <c:pt idx="96">
                  <c:v>4584.40243849179</c:v>
                </c:pt>
                <c:pt idx="97">
                  <c:v>4674.37345845359</c:v>
                </c:pt>
                <c:pt idx="98">
                  <c:v>4740.6942584085</c:v>
                </c:pt>
                <c:pt idx="99">
                  <c:v>4779.77684928206</c:v>
                </c:pt>
                <c:pt idx="100">
                  <c:v>4789.35562199274</c:v>
                </c:pt>
                <c:pt idx="101">
                  <c:v>4768.62494131178</c:v>
                </c:pt>
                <c:pt idx="102">
                  <c:v>4715.8578536022</c:v>
                </c:pt>
                <c:pt idx="103">
                  <c:v>4637.02099578294</c:v>
                </c:pt>
                <c:pt idx="104">
                  <c:v>4534.19680917924</c:v>
                </c:pt>
                <c:pt idx="105">
                  <c:v>4411.87740042525</c:v>
                </c:pt>
                <c:pt idx="106">
                  <c:v>4275.36969812278</c:v>
                </c:pt>
                <c:pt idx="107">
                  <c:v>4130.51685631814</c:v>
                </c:pt>
                <c:pt idx="108">
                  <c:v>3983.39940807089</c:v>
                </c:pt>
                <c:pt idx="109">
                  <c:v>3834.85907002334</c:v>
                </c:pt>
                <c:pt idx="110">
                  <c:v>3701.27721613599</c:v>
                </c:pt>
                <c:pt idx="111">
                  <c:v>3582.09989231908</c:v>
                </c:pt>
                <c:pt idx="112">
                  <c:v>3481.14985878272</c:v>
                </c:pt>
                <c:pt idx="113">
                  <c:v>3400.93748281358</c:v>
                </c:pt>
                <c:pt idx="114">
                  <c:v>3342.44019287361</c:v>
                </c:pt>
                <c:pt idx="115">
                  <c:v>3304.96433817546</c:v>
                </c:pt>
                <c:pt idx="116">
                  <c:v>3285.72796431572</c:v>
                </c:pt>
                <c:pt idx="117">
                  <c:v>3281.95863278961</c:v>
                </c:pt>
                <c:pt idx="118">
                  <c:v>3287.24720255739</c:v>
                </c:pt>
                <c:pt idx="119">
                  <c:v>3295.22633476594</c:v>
                </c:pt>
                <c:pt idx="120">
                  <c:v>3299.0538295175</c:v>
                </c:pt>
                <c:pt idx="121">
                  <c:v>3291.98105290686</c:v>
                </c:pt>
                <c:pt idx="122">
                  <c:v>3267.94422698636</c:v>
                </c:pt>
                <c:pt idx="123">
                  <c:v>3222.11886222095</c:v>
                </c:pt>
                <c:pt idx="124">
                  <c:v>3148.25749281915</c:v>
                </c:pt>
                <c:pt idx="125">
                  <c:v>3050.51944731115</c:v>
                </c:pt>
                <c:pt idx="126">
                  <c:v>2927.82677954998</c:v>
                </c:pt>
                <c:pt idx="127">
                  <c:v>2783.30612052909</c:v>
                </c:pt>
                <c:pt idx="128">
                  <c:v>2621.84544451393</c:v>
                </c:pt>
                <c:pt idx="129">
                  <c:v>2449.65002981365</c:v>
                </c:pt>
                <c:pt idx="130">
                  <c:v>2273.68445849388</c:v>
                </c:pt>
                <c:pt idx="131">
                  <c:v>2094.82229526843</c:v>
                </c:pt>
                <c:pt idx="132">
                  <c:v>1932.69560389342</c:v>
                </c:pt>
                <c:pt idx="133">
                  <c:v>1786.45805821712</c:v>
                </c:pt>
                <c:pt idx="134">
                  <c:v>1660.38070256153</c:v>
                </c:pt>
                <c:pt idx="135">
                  <c:v>1557.12563367143</c:v>
                </c:pt>
                <c:pt idx="136">
                  <c:v>1477.69060932633</c:v>
                </c:pt>
                <c:pt idx="137">
                  <c:v>1421.52227857205</c:v>
                </c:pt>
                <c:pt idx="138">
                  <c:v>1385.86417362869</c:v>
                </c:pt>
                <c:pt idx="139">
                  <c:v>1370.38846469411</c:v>
                </c:pt>
                <c:pt idx="140">
                  <c:v>1370.1469684978</c:v>
                </c:pt>
                <c:pt idx="141">
                  <c:v>1381.78417899592</c:v>
                </c:pt>
                <c:pt idx="142">
                  <c:v>1402.27045201101</c:v>
                </c:pt>
                <c:pt idx="143">
                  <c:v>1429.20636003012</c:v>
                </c:pt>
                <c:pt idx="144">
                  <c:v>1461.01493931909</c:v>
                </c:pt>
                <c:pt idx="145">
                  <c:v>1498.41970166289</c:v>
                </c:pt>
                <c:pt idx="146">
                  <c:v>1538.90351373575</c:v>
                </c:pt>
                <c:pt idx="147">
                  <c:v>1584.53494582156</c:v>
                </c:pt>
                <c:pt idx="148">
                  <c:v>1636.50590096371</c:v>
                </c:pt>
                <c:pt idx="149">
                  <c:v>1696.08386683496</c:v>
                </c:pt>
                <c:pt idx="150">
                  <c:v>1764.29841556685</c:v>
                </c:pt>
                <c:pt idx="151">
                  <c:v>1841.66249935659</c:v>
                </c:pt>
                <c:pt idx="152">
                  <c:v>1927.9638373095</c:v>
                </c:pt>
                <c:pt idx="153">
                  <c:v>2025.76987998941</c:v>
                </c:pt>
                <c:pt idx="154">
                  <c:v>2126.12844572665</c:v>
                </c:pt>
                <c:pt idx="155">
                  <c:v>2229.74218478458</c:v>
                </c:pt>
                <c:pt idx="156">
                  <c:v>2333.42402493412</c:v>
                </c:pt>
                <c:pt idx="157">
                  <c:v>2433.71850917357</c:v>
                </c:pt>
                <c:pt idx="158">
                  <c:v>2527.19596943282</c:v>
                </c:pt>
                <c:pt idx="159">
                  <c:v>2610.7387036137</c:v>
                </c:pt>
                <c:pt idx="160">
                  <c:v>2684.14861687911</c:v>
                </c:pt>
                <c:pt idx="161">
                  <c:v>2740.30354138895</c:v>
                </c:pt>
                <c:pt idx="162">
                  <c:v>2781.07408676045</c:v>
                </c:pt>
                <c:pt idx="163">
                  <c:v>2806.26092191361</c:v>
                </c:pt>
                <c:pt idx="164">
                  <c:v>2816.36729316152</c:v>
                </c:pt>
                <c:pt idx="165">
                  <c:v>2812.44105950524</c:v>
                </c:pt>
                <c:pt idx="166">
                  <c:v>2795.8811381034</c:v>
                </c:pt>
                <c:pt idx="167">
                  <c:v>2767.02130786438</c:v>
                </c:pt>
                <c:pt idx="168">
                  <c:v>2729.49048197265</c:v>
                </c:pt>
                <c:pt idx="169">
                  <c:v>2683.80301450817</c:v>
                </c:pt>
                <c:pt idx="170">
                  <c:v>2631.06002046226</c:v>
                </c:pt>
                <c:pt idx="171">
                  <c:v>2572.09005377964</c:v>
                </c:pt>
                <c:pt idx="172">
                  <c:v>2507.47665293525</c:v>
                </c:pt>
                <c:pt idx="173">
                  <c:v>2437.6243394404</c:v>
                </c:pt>
                <c:pt idx="174">
                  <c:v>2362.84685493116</c:v>
                </c:pt>
                <c:pt idx="175">
                  <c:v>2280.43688042182</c:v>
                </c:pt>
                <c:pt idx="176">
                  <c:v>2196.69938378497</c:v>
                </c:pt>
                <c:pt idx="177">
                  <c:v>2109.33413873657</c:v>
                </c:pt>
                <c:pt idx="178">
                  <c:v>2019.08805702671</c:v>
                </c:pt>
                <c:pt idx="179">
                  <c:v>1926.9011531214</c:v>
                </c:pt>
                <c:pt idx="180">
                  <c:v>1833.88642167905</c:v>
                </c:pt>
                <c:pt idx="181">
                  <c:v>1741.2891392779</c:v>
                </c:pt>
                <c:pt idx="182">
                  <c:v>1647.11911685379</c:v>
                </c:pt>
                <c:pt idx="183">
                  <c:v>1559.48805554693</c:v>
                </c:pt>
                <c:pt idx="184">
                  <c:v>1476.2977730035</c:v>
                </c:pt>
                <c:pt idx="185">
                  <c:v>1398.77182385621</c:v>
                </c:pt>
                <c:pt idx="186">
                  <c:v>1328.02020790191</c:v>
                </c:pt>
                <c:pt idx="187">
                  <c:v>1265.02496633237</c:v>
                </c:pt>
                <c:pt idx="188">
                  <c:v>1210.64161063289</c:v>
                </c:pt>
                <c:pt idx="189">
                  <c:v>1164.13364935691</c:v>
                </c:pt>
                <c:pt idx="190">
                  <c:v>1129.49261104994</c:v>
                </c:pt>
                <c:pt idx="191">
                  <c:v>1105.45601889025</c:v>
                </c:pt>
                <c:pt idx="192">
                  <c:v>1092.54012382986</c:v>
                </c:pt>
                <c:pt idx="193">
                  <c:v>1091.19737218012</c:v>
                </c:pt>
                <c:pt idx="194">
                  <c:v>1101.79351626142</c:v>
                </c:pt>
                <c:pt idx="195">
                  <c:v>1124.56514199445</c:v>
                </c:pt>
                <c:pt idx="196">
                  <c:v>1159.56153216114</c:v>
                </c:pt>
                <c:pt idx="197">
                  <c:v>1208.54563940264</c:v>
                </c:pt>
                <c:pt idx="198">
                  <c:v>1267.47779382495</c:v>
                </c:pt>
                <c:pt idx="199">
                  <c:v>1336.99705963174</c:v>
                </c:pt>
                <c:pt idx="200">
                  <c:v>1415.8417402452</c:v>
                </c:pt>
                <c:pt idx="201">
                  <c:v>1502.40758531293</c:v>
                </c:pt>
                <c:pt idx="202">
                  <c:v>1594.82305751777</c:v>
                </c:pt>
                <c:pt idx="203">
                  <c:v>1691.06943428867</c:v>
                </c:pt>
                <c:pt idx="204">
                  <c:v>1792.77944768114</c:v>
                </c:pt>
                <c:pt idx="205">
                  <c:v>1890.81353646428</c:v>
                </c:pt>
                <c:pt idx="206">
                  <c:v>1987.33813745802</c:v>
                </c:pt>
                <c:pt idx="207">
                  <c:v>2081.42641202394</c:v>
                </c:pt>
                <c:pt idx="208">
                  <c:v>2172.77053559721</c:v>
                </c:pt>
                <c:pt idx="209">
                  <c:v>2261.71245315138</c:v>
                </c:pt>
                <c:pt idx="210">
                  <c:v>2349.19151708213</c:v>
                </c:pt>
                <c:pt idx="211">
                  <c:v>2439.8629377804</c:v>
                </c:pt>
                <c:pt idx="212">
                  <c:v>2528.94077735644</c:v>
                </c:pt>
                <c:pt idx="213">
                  <c:v>2621.25014161185</c:v>
                </c:pt>
                <c:pt idx="214">
                  <c:v>2718.03535658867</c:v>
                </c:pt>
                <c:pt idx="215">
                  <c:v>2819.89437250555</c:v>
                </c:pt>
                <c:pt idx="216">
                  <c:v>2926.53541532089</c:v>
                </c:pt>
                <c:pt idx="217">
                  <c:v>3036.62282872779</c:v>
                </c:pt>
                <c:pt idx="218">
                  <c:v>3147.74156711813</c:v>
                </c:pt>
                <c:pt idx="219">
                  <c:v>3260.42656024772</c:v>
                </c:pt>
                <c:pt idx="220">
                  <c:v>3362.34717440486</c:v>
                </c:pt>
                <c:pt idx="221">
                  <c:v>3453.04627880631</c:v>
                </c:pt>
                <c:pt idx="222">
                  <c:v>3528.01392529648</c:v>
                </c:pt>
                <c:pt idx="223">
                  <c:v>3583.23619062828</c:v>
                </c:pt>
                <c:pt idx="224">
                  <c:v>3615.62380184527</c:v>
                </c:pt>
                <c:pt idx="225">
                  <c:v>3623.36193259935</c:v>
                </c:pt>
                <c:pt idx="226">
                  <c:v>3605.03287031153</c:v>
                </c:pt>
                <c:pt idx="227">
                  <c:v>3563.28574208648</c:v>
                </c:pt>
                <c:pt idx="228">
                  <c:v>3500.75560644816</c:v>
                </c:pt>
                <c:pt idx="229">
                  <c:v>3421.55367043473</c:v>
                </c:pt>
                <c:pt idx="230">
                  <c:v>3330.74056297703</c:v>
                </c:pt>
                <c:pt idx="231">
                  <c:v>3233.93024421513</c:v>
                </c:pt>
                <c:pt idx="232">
                  <c:v>3136.87802413599</c:v>
                </c:pt>
                <c:pt idx="233">
                  <c:v>3041.86891003548</c:v>
                </c:pt>
                <c:pt idx="234">
                  <c:v>2960.79562048212</c:v>
                </c:pt>
                <c:pt idx="235">
                  <c:v>2894.30084813867</c:v>
                </c:pt>
                <c:pt idx="236">
                  <c:v>2845.67414245679</c:v>
                </c:pt>
                <c:pt idx="237">
                  <c:v>2817.3183635725</c:v>
                </c:pt>
                <c:pt idx="238">
                  <c:v>2810.82308770069</c:v>
                </c:pt>
                <c:pt idx="239">
                  <c:v>2827.09259978691</c:v>
                </c:pt>
                <c:pt idx="240">
                  <c:v>2866.4983219358</c:v>
                </c:pt>
                <c:pt idx="241">
                  <c:v>2931.78343317751</c:v>
                </c:pt>
                <c:pt idx="242">
                  <c:v>3017.99183603213</c:v>
                </c:pt>
                <c:pt idx="243">
                  <c:v>3126.54796549148</c:v>
                </c:pt>
                <c:pt idx="244">
                  <c:v>3256.79780362112</c:v>
                </c:pt>
                <c:pt idx="245">
                  <c:v>3407.88006836282</c:v>
                </c:pt>
                <c:pt idx="246">
                  <c:v>3578.65169175921</c:v>
                </c:pt>
                <c:pt idx="247">
                  <c:v>3767.58821432793</c:v>
                </c:pt>
                <c:pt idx="248">
                  <c:v>3980.55269461894</c:v>
                </c:pt>
                <c:pt idx="249">
                  <c:v>4199.65096366721</c:v>
                </c:pt>
                <c:pt idx="250">
                  <c:v>4428.95083530598</c:v>
                </c:pt>
                <c:pt idx="251">
                  <c:v>4664.53963447092</c:v>
                </c:pt>
                <c:pt idx="252">
                  <c:v>4901.87783241982</c:v>
                </c:pt>
                <c:pt idx="253">
                  <c:v>5135.87926419041</c:v>
                </c:pt>
                <c:pt idx="254">
                  <c:v>5361.0348640883</c:v>
                </c:pt>
                <c:pt idx="255">
                  <c:v>5579.01227527667</c:v>
                </c:pt>
                <c:pt idx="256">
                  <c:v>5768.20970056184</c:v>
                </c:pt>
                <c:pt idx="257">
                  <c:v>5931.00368001039</c:v>
                </c:pt>
                <c:pt idx="258">
                  <c:v>6062.02314250859</c:v>
                </c:pt>
                <c:pt idx="259">
                  <c:v>6156.46354619857</c:v>
                </c:pt>
                <c:pt idx="260">
                  <c:v>6210.3069859763</c:v>
                </c:pt>
                <c:pt idx="261">
                  <c:v>6220.5364554912</c:v>
                </c:pt>
                <c:pt idx="262">
                  <c:v>6185.33521779463</c:v>
                </c:pt>
                <c:pt idx="263">
                  <c:v>6100.38363362761</c:v>
                </c:pt>
                <c:pt idx="264">
                  <c:v>5972.86787154349</c:v>
                </c:pt>
                <c:pt idx="265">
                  <c:v>5803.28250425733</c:v>
                </c:pt>
                <c:pt idx="266">
                  <c:v>5595.86288666038</c:v>
                </c:pt>
                <c:pt idx="267">
                  <c:v>5356.29388105891</c:v>
                </c:pt>
                <c:pt idx="268">
                  <c:v>5091.51003463859</c:v>
                </c:pt>
                <c:pt idx="269">
                  <c:v>4809.40565976527</c:v>
                </c:pt>
                <c:pt idx="270">
                  <c:v>4507.63850729013</c:v>
                </c:pt>
                <c:pt idx="271">
                  <c:v>4216.70024002383</c:v>
                </c:pt>
                <c:pt idx="272">
                  <c:v>3934.31834717122</c:v>
                </c:pt>
                <c:pt idx="273">
                  <c:v>3668.20520239014</c:v>
                </c:pt>
                <c:pt idx="274">
                  <c:v>3425.0187377228</c:v>
                </c:pt>
                <c:pt idx="275">
                  <c:v>3210.0708251541</c:v>
                </c:pt>
                <c:pt idx="276">
                  <c:v>3027.13076728526</c:v>
                </c:pt>
                <c:pt idx="277">
                  <c:v>2873.48874865475</c:v>
                </c:pt>
                <c:pt idx="278">
                  <c:v>2760.61312069773</c:v>
                </c:pt>
                <c:pt idx="279">
                  <c:v>2681.3058202691</c:v>
                </c:pt>
                <c:pt idx="280">
                  <c:v>2633.15557794411</c:v>
                </c:pt>
                <c:pt idx="281">
                  <c:v>2612.64211527669</c:v>
                </c:pt>
                <c:pt idx="282">
                  <c:v>2615.4010354612</c:v>
                </c:pt>
                <c:pt idx="283">
                  <c:v>2636.50278661307</c:v>
                </c:pt>
                <c:pt idx="284">
                  <c:v>2670.73060897268</c:v>
                </c:pt>
                <c:pt idx="285">
                  <c:v>2714.49141796433</c:v>
                </c:pt>
                <c:pt idx="286">
                  <c:v>2759.49900125424</c:v>
                </c:pt>
                <c:pt idx="287">
                  <c:v>2802.6623344442</c:v>
                </c:pt>
                <c:pt idx="288">
                  <c:v>2840.0917790533</c:v>
                </c:pt>
                <c:pt idx="289">
                  <c:v>2868.71421098243</c:v>
                </c:pt>
                <c:pt idx="290">
                  <c:v>2886.40045447362</c:v>
                </c:pt>
                <c:pt idx="291">
                  <c:v>2892.04911080917</c:v>
                </c:pt>
                <c:pt idx="292">
                  <c:v>2885.15870207536</c:v>
                </c:pt>
                <c:pt idx="293">
                  <c:v>2867.26391505429</c:v>
                </c:pt>
                <c:pt idx="294">
                  <c:v>2840.30917169979</c:v>
                </c:pt>
                <c:pt idx="295">
                  <c:v>2807.05041159702</c:v>
                </c:pt>
                <c:pt idx="296">
                  <c:v>2770.81770173206</c:v>
                </c:pt>
                <c:pt idx="297">
                  <c:v>2735.25946799867</c:v>
                </c:pt>
                <c:pt idx="298">
                  <c:v>2704.0612775577</c:v>
                </c:pt>
                <c:pt idx="299">
                  <c:v>2679.98569010901</c:v>
                </c:pt>
                <c:pt idx="300">
                  <c:v>2667.76243128168</c:v>
                </c:pt>
                <c:pt idx="301">
                  <c:v>2668.54510888728</c:v>
                </c:pt>
                <c:pt idx="302">
                  <c:v>2683.63698852921</c:v>
                </c:pt>
                <c:pt idx="303">
                  <c:v>2713.39692872861</c:v>
                </c:pt>
                <c:pt idx="304">
                  <c:v>2757.25336489564</c:v>
                </c:pt>
                <c:pt idx="305">
                  <c:v>2813.79641748213</c:v>
                </c:pt>
                <c:pt idx="306">
                  <c:v>2880.93630614883</c:v>
                </c:pt>
                <c:pt idx="307">
                  <c:v>2959.0127839037</c:v>
                </c:pt>
                <c:pt idx="308">
                  <c:v>3039.56006591354</c:v>
                </c:pt>
                <c:pt idx="309">
                  <c:v>3122.4417100049</c:v>
                </c:pt>
                <c:pt idx="310">
                  <c:v>3205.09586850855</c:v>
                </c:pt>
                <c:pt idx="311">
                  <c:v>3285.37744387697</c:v>
                </c:pt>
                <c:pt idx="312">
                  <c:v>3361.68813084928</c:v>
                </c:pt>
                <c:pt idx="313">
                  <c:v>3433.03939950284</c:v>
                </c:pt>
                <c:pt idx="314">
                  <c:v>3501.38262801024</c:v>
                </c:pt>
                <c:pt idx="315">
                  <c:v>3561.96672251679</c:v>
                </c:pt>
                <c:pt idx="316">
                  <c:v>3617.81116523682</c:v>
                </c:pt>
                <c:pt idx="317">
                  <c:v>3669.52117762027</c:v>
                </c:pt>
                <c:pt idx="318">
                  <c:v>3717.57790857719</c:v>
                </c:pt>
                <c:pt idx="319">
                  <c:v>3762.08541698681</c:v>
                </c:pt>
                <c:pt idx="320">
                  <c:v>3802.55011746589</c:v>
                </c:pt>
                <c:pt idx="321">
                  <c:v>3838.90541162744</c:v>
                </c:pt>
                <c:pt idx="322">
                  <c:v>3866.42821755647</c:v>
                </c:pt>
                <c:pt idx="323">
                  <c:v>3883.71453937819</c:v>
                </c:pt>
                <c:pt idx="324">
                  <c:v>3887.41154581971</c:v>
                </c:pt>
                <c:pt idx="325">
                  <c:v>3873.92733739283</c:v>
                </c:pt>
                <c:pt idx="326">
                  <c:v>3839.81154585616</c:v>
                </c:pt>
                <c:pt idx="327">
                  <c:v>3782.16875327635</c:v>
                </c:pt>
                <c:pt idx="328">
                  <c:v>3699.05168095949</c:v>
                </c:pt>
                <c:pt idx="329">
                  <c:v>3585.2376900901</c:v>
                </c:pt>
                <c:pt idx="330">
                  <c:v>3449.70334891906</c:v>
                </c:pt>
                <c:pt idx="331">
                  <c:v>3291.24642068931</c:v>
                </c:pt>
                <c:pt idx="332">
                  <c:v>3113.67368457401</c:v>
                </c:pt>
                <c:pt idx="333">
                  <c:v>2921.97852579745</c:v>
                </c:pt>
                <c:pt idx="334">
                  <c:v>2721.99022360997</c:v>
                </c:pt>
                <c:pt idx="335">
                  <c:v>2519.95757828318</c:v>
                </c:pt>
                <c:pt idx="336">
                  <c:v>2314.9465148746</c:v>
                </c:pt>
                <c:pt idx="337">
                  <c:v>2127.58648327293</c:v>
                </c:pt>
                <c:pt idx="338">
                  <c:v>1955.4690360005</c:v>
                </c:pt>
                <c:pt idx="339">
                  <c:v>1802.62286625117</c:v>
                </c:pt>
                <c:pt idx="340">
                  <c:v>1671.94039900495</c:v>
                </c:pt>
                <c:pt idx="341">
                  <c:v>1565.14746176165</c:v>
                </c:pt>
                <c:pt idx="342">
                  <c:v>1482.86438111603</c:v>
                </c:pt>
                <c:pt idx="343">
                  <c:v>1423.03887757006</c:v>
                </c:pt>
                <c:pt idx="344">
                  <c:v>1388.76209967975</c:v>
                </c:pt>
                <c:pt idx="345">
                  <c:v>1375.73954577286</c:v>
                </c:pt>
                <c:pt idx="346">
                  <c:v>1381.93287249762</c:v>
                </c:pt>
                <c:pt idx="347">
                  <c:v>1405.21215589685</c:v>
                </c:pt>
                <c:pt idx="348">
                  <c:v>1443.57005033524</c:v>
                </c:pt>
                <c:pt idx="349">
                  <c:v>1495.30597971234</c:v>
                </c:pt>
                <c:pt idx="350">
                  <c:v>1559.16765910494</c:v>
                </c:pt>
                <c:pt idx="351">
                  <c:v>1637.44115398149</c:v>
                </c:pt>
                <c:pt idx="352">
                  <c:v>1724.38156440322</c:v>
                </c:pt>
                <c:pt idx="353">
                  <c:v>1822.94421666886</c:v>
                </c:pt>
                <c:pt idx="354">
                  <c:v>1933.88604416018</c:v>
                </c:pt>
                <c:pt idx="355">
                  <c:v>2058.17488435898</c:v>
                </c:pt>
                <c:pt idx="356">
                  <c:v>2196.77175244551</c:v>
                </c:pt>
                <c:pt idx="357">
                  <c:v>2350.39988846668</c:v>
                </c:pt>
                <c:pt idx="358">
                  <c:v>2525.88034580654</c:v>
                </c:pt>
                <c:pt idx="359">
                  <c:v>2710.31373748905</c:v>
                </c:pt>
                <c:pt idx="360">
                  <c:v>2908.61321102359</c:v>
                </c:pt>
                <c:pt idx="361">
                  <c:v>3119.00621856918</c:v>
                </c:pt>
                <c:pt idx="362">
                  <c:v>3339.10825027839</c:v>
                </c:pt>
                <c:pt idx="363">
                  <c:v>3566.08250822039</c:v>
                </c:pt>
                <c:pt idx="364">
                  <c:v>3796.8393006667</c:v>
                </c:pt>
                <c:pt idx="365">
                  <c:v>4036.78038328022</c:v>
                </c:pt>
                <c:pt idx="366">
                  <c:v>4265.65230341176</c:v>
                </c:pt>
                <c:pt idx="367">
                  <c:v>4489.23883207294</c:v>
                </c:pt>
                <c:pt idx="368">
                  <c:v>4704.99659482209</c:v>
                </c:pt>
                <c:pt idx="369">
                  <c:v>4910.59271492664</c:v>
                </c:pt>
                <c:pt idx="370">
                  <c:v>5103.82212595099</c:v>
                </c:pt>
                <c:pt idx="371">
                  <c:v>5282.52076611218</c:v>
                </c:pt>
                <c:pt idx="372">
                  <c:v>5450.16758034449</c:v>
                </c:pt>
                <c:pt idx="373">
                  <c:v>5592.56789022753</c:v>
                </c:pt>
                <c:pt idx="374">
                  <c:v>5714.02281778613</c:v>
                </c:pt>
                <c:pt idx="375">
                  <c:v>5812.87745224899</c:v>
                </c:pt>
                <c:pt idx="376">
                  <c:v>5888.1079042071</c:v>
                </c:pt>
                <c:pt idx="377">
                  <c:v>5939.61259115117</c:v>
                </c:pt>
                <c:pt idx="378">
                  <c:v>5968.45958555085</c:v>
                </c:pt>
                <c:pt idx="379">
                  <c:v>5977.03079436267</c:v>
                </c:pt>
                <c:pt idx="380">
                  <c:v>5968.46051596903</c:v>
                </c:pt>
                <c:pt idx="381">
                  <c:v>5948.34521521706</c:v>
                </c:pt>
                <c:pt idx="382">
                  <c:v>5922.27118864793</c:v>
                </c:pt>
                <c:pt idx="383">
                  <c:v>5896.12115982272</c:v>
                </c:pt>
                <c:pt idx="384">
                  <c:v>5875.47765021357</c:v>
                </c:pt>
                <c:pt idx="385">
                  <c:v>5865.04987462531</c:v>
                </c:pt>
                <c:pt idx="386">
                  <c:v>5868.17171252582</c:v>
                </c:pt>
                <c:pt idx="387">
                  <c:v>5887.40537482375</c:v>
                </c:pt>
                <c:pt idx="388">
                  <c:v>5920.99895859672</c:v>
                </c:pt>
                <c:pt idx="389">
                  <c:v>5967.05205606397</c:v>
                </c:pt>
                <c:pt idx="390">
                  <c:v>6021.58169493159</c:v>
                </c:pt>
                <c:pt idx="391">
                  <c:v>6079.30519069267</c:v>
                </c:pt>
                <c:pt idx="392">
                  <c:v>6134.12948058195</c:v>
                </c:pt>
                <c:pt idx="393">
                  <c:v>6179.68923615551</c:v>
                </c:pt>
                <c:pt idx="394">
                  <c:v>6210.62287619039</c:v>
                </c:pt>
                <c:pt idx="395">
                  <c:v>6219.1788405695</c:v>
                </c:pt>
                <c:pt idx="396">
                  <c:v>6202.51624339611</c:v>
                </c:pt>
                <c:pt idx="397">
                  <c:v>6157.68988958273</c:v>
                </c:pt>
                <c:pt idx="398">
                  <c:v>6083.18477502611</c:v>
                </c:pt>
                <c:pt idx="399">
                  <c:v>5978.90641784634</c:v>
                </c:pt>
                <c:pt idx="400">
                  <c:v>5846.07687909416</c:v>
                </c:pt>
                <c:pt idx="401">
                  <c:v>5687.06420524033</c:v>
                </c:pt>
                <c:pt idx="402">
                  <c:v>5498.04870308015</c:v>
                </c:pt>
                <c:pt idx="403">
                  <c:v>5296.6902110858</c:v>
                </c:pt>
                <c:pt idx="404">
                  <c:v>5081.17880839327</c:v>
                </c:pt>
                <c:pt idx="405">
                  <c:v>4856.35884534221</c:v>
                </c:pt>
                <c:pt idx="406">
                  <c:v>4627.20551034111</c:v>
                </c:pt>
                <c:pt idx="407">
                  <c:v>4398.67111979511</c:v>
                </c:pt>
                <c:pt idx="408">
                  <c:v>4175.54142111757</c:v>
                </c:pt>
                <c:pt idx="409">
                  <c:v>3954.63848828201</c:v>
                </c:pt>
                <c:pt idx="410">
                  <c:v>3755.87295988358</c:v>
                </c:pt>
                <c:pt idx="411">
                  <c:v>3574.52061933738</c:v>
                </c:pt>
                <c:pt idx="412">
                  <c:v>3413.17670364786</c:v>
                </c:pt>
                <c:pt idx="413">
                  <c:v>3273.50550920228</c:v>
                </c:pt>
                <c:pt idx="414">
                  <c:v>3156.11898853348</c:v>
                </c:pt>
                <c:pt idx="415">
                  <c:v>3060.50475509249</c:v>
                </c:pt>
                <c:pt idx="416">
                  <c:v>2982.58230650367</c:v>
                </c:pt>
                <c:pt idx="417">
                  <c:v>2925.12998875113</c:v>
                </c:pt>
                <c:pt idx="418">
                  <c:v>2881.41472608413</c:v>
                </c:pt>
                <c:pt idx="419">
                  <c:v>2847.22737895742</c:v>
                </c:pt>
                <c:pt idx="420">
                  <c:v>2818.05551131035</c:v>
                </c:pt>
                <c:pt idx="421">
                  <c:v>2789.42846634376</c:v>
                </c:pt>
                <c:pt idx="422">
                  <c:v>2757.25733520936</c:v>
                </c:pt>
                <c:pt idx="423">
                  <c:v>2718.13234526866</c:v>
                </c:pt>
                <c:pt idx="424">
                  <c:v>2667.5409082379</c:v>
                </c:pt>
                <c:pt idx="425">
                  <c:v>2607.58670934449</c:v>
                </c:pt>
                <c:pt idx="426">
                  <c:v>2536.24532071039</c:v>
                </c:pt>
                <c:pt idx="427">
                  <c:v>2454.06012641363</c:v>
                </c:pt>
                <c:pt idx="428">
                  <c:v>2362.35272895849</c:v>
                </c:pt>
                <c:pt idx="429">
                  <c:v>2263.00106512083</c:v>
                </c:pt>
                <c:pt idx="430">
                  <c:v>2158.20273121055</c:v>
                </c:pt>
                <c:pt idx="431">
                  <c:v>2046.2301782188</c:v>
                </c:pt>
                <c:pt idx="432">
                  <c:v>1937.38669207327</c:v>
                </c:pt>
                <c:pt idx="433">
                  <c:v>1829.78733359601</c:v>
                </c:pt>
                <c:pt idx="434">
                  <c:v>1725.31999395142</c:v>
                </c:pt>
                <c:pt idx="435">
                  <c:v>1625.73647686018</c:v>
                </c:pt>
                <c:pt idx="436">
                  <c:v>1532.74948763608</c:v>
                </c:pt>
                <c:pt idx="437">
                  <c:v>1448.1551081172</c:v>
                </c:pt>
                <c:pt idx="438">
                  <c:v>1371.43410447348</c:v>
                </c:pt>
                <c:pt idx="439">
                  <c:v>1310.44356521014</c:v>
                </c:pt>
                <c:pt idx="440">
                  <c:v>1264.894310833</c:v>
                </c:pt>
                <c:pt idx="441">
                  <c:v>1237.77412139569</c:v>
                </c:pt>
                <c:pt idx="442">
                  <c:v>1232.31870881374</c:v>
                </c:pt>
                <c:pt idx="443">
                  <c:v>1251.86484794842</c:v>
                </c:pt>
                <c:pt idx="444">
                  <c:v>1299.64690050482</c:v>
                </c:pt>
                <c:pt idx="445">
                  <c:v>1378.54953994842</c:v>
                </c:pt>
                <c:pt idx="446">
                  <c:v>1495.65400655949</c:v>
                </c:pt>
                <c:pt idx="447">
                  <c:v>1643.97094481334</c:v>
                </c:pt>
                <c:pt idx="448">
                  <c:v>1827.18427306222</c:v>
                </c:pt>
                <c:pt idx="449">
                  <c:v>2044.01524331312</c:v>
                </c:pt>
                <c:pt idx="450">
                  <c:v>2291.61121805724</c:v>
                </c:pt>
                <c:pt idx="451">
                  <c:v>2565.47068136105</c:v>
                </c:pt>
                <c:pt idx="452">
                  <c:v>2859.47691054586</c:v>
                </c:pt>
                <c:pt idx="453">
                  <c:v>3177.53907304081</c:v>
                </c:pt>
                <c:pt idx="454">
                  <c:v>3487.89627947</c:v>
                </c:pt>
                <c:pt idx="455">
                  <c:v>3792.1800785742</c:v>
                </c:pt>
                <c:pt idx="456">
                  <c:v>4080.57646270549</c:v>
                </c:pt>
                <c:pt idx="457">
                  <c:v>4343.55957982205</c:v>
                </c:pt>
                <c:pt idx="458">
                  <c:v>4572.45281991787</c:v>
                </c:pt>
                <c:pt idx="459">
                  <c:v>4759.94634783837</c:v>
                </c:pt>
                <c:pt idx="460">
                  <c:v>4904.7741093917</c:v>
                </c:pt>
                <c:pt idx="461">
                  <c:v>4993.08398539743</c:v>
                </c:pt>
                <c:pt idx="462">
                  <c:v>5029.78872416657</c:v>
                </c:pt>
                <c:pt idx="463">
                  <c:v>5015.88222526642</c:v>
                </c:pt>
                <c:pt idx="464">
                  <c:v>4954.30282909346</c:v>
                </c:pt>
                <c:pt idx="465">
                  <c:v>4849.60186486128</c:v>
                </c:pt>
                <c:pt idx="466">
                  <c:v>4707.53378847455</c:v>
                </c:pt>
                <c:pt idx="467">
                  <c:v>4534.61926222218</c:v>
                </c:pt>
                <c:pt idx="468">
                  <c:v>4330.06804007016</c:v>
                </c:pt>
                <c:pt idx="469">
                  <c:v>4115.57182379598</c:v>
                </c:pt>
                <c:pt idx="470">
                  <c:v>3890.81475925054</c:v>
                </c:pt>
                <c:pt idx="471">
                  <c:v>3661.94906195027</c:v>
                </c:pt>
                <c:pt idx="472">
                  <c:v>3434.61000461407</c:v>
                </c:pt>
                <c:pt idx="473">
                  <c:v>3213.90537257002</c:v>
                </c:pt>
                <c:pt idx="474">
                  <c:v>3004.44412562204</c:v>
                </c:pt>
                <c:pt idx="475">
                  <c:v>2803.53283965491</c:v>
                </c:pt>
                <c:pt idx="476">
                  <c:v>2629.34239832854</c:v>
                </c:pt>
                <c:pt idx="477">
                  <c:v>2477.63858082794</c:v>
                </c:pt>
                <c:pt idx="478">
                  <c:v>2351.18104136961</c:v>
                </c:pt>
                <c:pt idx="479">
                  <c:v>2252.15322726123</c:v>
                </c:pt>
                <c:pt idx="480">
                  <c:v>2182.053886944</c:v>
                </c:pt>
                <c:pt idx="481">
                  <c:v>2144.07411698827</c:v>
                </c:pt>
                <c:pt idx="482">
                  <c:v>2135.16191687966</c:v>
                </c:pt>
                <c:pt idx="483">
                  <c:v>2156.78140992375</c:v>
                </c:pt>
                <c:pt idx="484">
                  <c:v>2206.66955424816</c:v>
                </c:pt>
                <c:pt idx="485">
                  <c:v>2282.997120783</c:v>
                </c:pt>
                <c:pt idx="486">
                  <c:v>2383.74212224733</c:v>
                </c:pt>
                <c:pt idx="487">
                  <c:v>2507.11764063879</c:v>
                </c:pt>
                <c:pt idx="488">
                  <c:v>2652.11804128035</c:v>
                </c:pt>
                <c:pt idx="489">
                  <c:v>2819.15959579347</c:v>
                </c:pt>
                <c:pt idx="490">
                  <c:v>3014.5490119518</c:v>
                </c:pt>
                <c:pt idx="491">
                  <c:v>3235.60608356504</c:v>
                </c:pt>
                <c:pt idx="492">
                  <c:v>3494.98752210104</c:v>
                </c:pt>
                <c:pt idx="493">
                  <c:v>3804.95976232451</c:v>
                </c:pt>
                <c:pt idx="494">
                  <c:v>4181.3299817947</c:v>
                </c:pt>
                <c:pt idx="495">
                  <c:v>4642.86321370135</c:v>
                </c:pt>
                <c:pt idx="496">
                  <c:v>5210.10086382989</c:v>
                </c:pt>
                <c:pt idx="497">
                  <c:v>5902.25960757663</c:v>
                </c:pt>
                <c:pt idx="498">
                  <c:v>6739.17395288189</c:v>
                </c:pt>
                <c:pt idx="499">
                  <c:v>7733.11844865702</c:v>
                </c:pt>
                <c:pt idx="500">
                  <c:v>8888.44390959802</c:v>
                </c:pt>
                <c:pt idx="501">
                  <c:v>10198.2335105006</c:v>
                </c:pt>
                <c:pt idx="502">
                  <c:v>11642.0126652993</c:v>
                </c:pt>
                <c:pt idx="503">
                  <c:v>13184.4898339669</c:v>
                </c:pt>
                <c:pt idx="504">
                  <c:v>14770.5982493109</c:v>
                </c:pt>
                <c:pt idx="505">
                  <c:v>16347.4581630512</c:v>
                </c:pt>
                <c:pt idx="506">
                  <c:v>17838.1265913017</c:v>
                </c:pt>
                <c:pt idx="507">
                  <c:v>19166.1056305042</c:v>
                </c:pt>
                <c:pt idx="508">
                  <c:v>20256.6544586536</c:v>
                </c:pt>
                <c:pt idx="509">
                  <c:v>21043.3009019764</c:v>
                </c:pt>
                <c:pt idx="510">
                  <c:v>21474.0133542581</c:v>
                </c:pt>
                <c:pt idx="511">
                  <c:v>21516.257896066</c:v>
                </c:pt>
              </c:numCache>
            </c:numRef>
          </c:val>
          <c:smooth val="0"/>
        </c:ser>
        <c:hiLowLines>
          <c:spPr>
            <a:ln>
              <a:noFill/>
            </a:ln>
          </c:spPr>
        </c:hiLowLines>
        <c:marker val="0"/>
        <c:axId val="36518304"/>
        <c:axId val="41790697"/>
      </c:lineChart>
      <c:catAx>
        <c:axId val="36518304"/>
        <c:scaling>
          <c:orientation val="minMax"/>
        </c:scaling>
        <c:delete val="0"/>
        <c:axPos val="b"/>
        <c:numFmt formatCode="[$-409]MM/DD/YYYY" sourceLinked="1"/>
        <c:majorTickMark val="none"/>
        <c:minorTickMark val="none"/>
        <c:tickLblPos val="nextTo"/>
        <c:spPr>
          <a:ln w="9360">
            <a:solidFill>
              <a:srgbClr val="d9d9d9"/>
            </a:solidFill>
            <a:round/>
          </a:ln>
        </c:spPr>
        <c:txPr>
          <a:bodyPr/>
          <a:lstStyle/>
          <a:p>
            <a:pPr>
              <a:defRPr b="0" sz="900" spc="-1" strike="noStrike">
                <a:solidFill>
                  <a:srgbClr val="595959"/>
                </a:solidFill>
                <a:latin typeface="Calibri"/>
              </a:defRPr>
            </a:pPr>
          </a:p>
        </c:txPr>
        <c:crossAx val="41790697"/>
        <c:crosses val="autoZero"/>
        <c:auto val="1"/>
        <c:lblAlgn val="ctr"/>
        <c:lblOffset val="100"/>
      </c:catAx>
      <c:valAx>
        <c:axId val="41790697"/>
        <c:scaling>
          <c:orientation val="minMax"/>
        </c:scaling>
        <c:delete val="0"/>
        <c:axPos val="l"/>
        <c:majorGridlines>
          <c:spPr>
            <a:ln w="9360">
              <a:solidFill>
                <a:srgbClr val="d9d9d9"/>
              </a:solidFill>
              <a:round/>
            </a:ln>
          </c:spPr>
        </c:majorGridlines>
        <c:numFmt formatCode="General" sourceLinked="0"/>
        <c:majorTickMark val="none"/>
        <c:minorTickMark val="none"/>
        <c:tickLblPos val="nextTo"/>
        <c:spPr>
          <a:ln w="6480">
            <a:noFill/>
          </a:ln>
        </c:spPr>
        <c:txPr>
          <a:bodyPr/>
          <a:lstStyle/>
          <a:p>
            <a:pPr>
              <a:defRPr b="0" sz="900" spc="-1" strike="noStrike">
                <a:solidFill>
                  <a:srgbClr val="595959"/>
                </a:solidFill>
                <a:latin typeface="Calibri"/>
              </a:defRPr>
            </a:pPr>
          </a:p>
        </c:txPr>
        <c:crossAx val="36518304"/>
        <c:crosses val="autoZero"/>
        <c:crossBetween val="midCat"/>
      </c:valAx>
      <c:spPr>
        <a:noFill/>
        <a:ln>
          <a:noFill/>
        </a:ln>
      </c:spPr>
    </c:plotArea>
    <c:plotVisOnly val="1"/>
    <c:dispBlanksAs val="gap"/>
  </c:chart>
  <c:spPr>
    <a:noFill/>
    <a:ln w="9360">
      <a:noFill/>
    </a:ln>
  </c:spPr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400" spc="-1" strike="noStrike">
                <a:solidFill>
                  <a:srgbClr val="595959"/>
                </a:solidFill>
                <a:latin typeface="Calibri"/>
              </a:defRPr>
            </a:pPr>
            <a:r>
              <a:rPr b="0" sz="1400" spc="-1" strike="noStrike">
                <a:solidFill>
                  <a:srgbClr val="595959"/>
                </a:solidFill>
                <a:latin typeface="Calibri"/>
              </a:rPr>
              <a:t>F105  2ndRun  -   1us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ineChart>
        <c:grouping val="standard"/>
        <c:varyColors val="0"/>
        <c:ser>
          <c:idx val="0"/>
          <c:order val="0"/>
          <c:spPr>
            <a:solidFill>
              <a:srgbClr val="4472c4"/>
            </a:solidFill>
            <a:ln w="28440">
              <a:solidFill>
                <a:srgbClr val="4472c4"/>
              </a:solidFill>
              <a:round/>
            </a:ln>
          </c:spPr>
          <c:marker>
            <c:symbol val="none"/>
          </c:marker>
          <c:dLbls>
            <c:numFmt formatCode="0.00E+00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Calibri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cat>
            <c:strRef>
              <c:f>categories</c:f>
              <c:strCache>
                <c:ptCount val="5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12"/>
                <c:pt idx="0">
                  <c:v>-1.05584134417662E-036</c:v>
                </c:pt>
                <c:pt idx="1">
                  <c:v>-5.68667336752906E-036</c:v>
                </c:pt>
                <c:pt idx="2">
                  <c:v>-3.00748096223103E-035</c:v>
                </c:pt>
                <c:pt idx="3">
                  <c:v>-1.56182536932134E-034</c:v>
                </c:pt>
                <c:pt idx="4">
                  <c:v>-7.96428957278999E-034</c:v>
                </c:pt>
                <c:pt idx="5">
                  <c:v>-3.98792143985092E-033</c:v>
                </c:pt>
                <c:pt idx="6">
                  <c:v>-2.07920385782951E-032</c:v>
                </c:pt>
                <c:pt idx="7">
                  <c:v>-1.0031674726699E-031</c:v>
                </c:pt>
                <c:pt idx="8">
                  <c:v>-4.75263863922261E-031</c:v>
                </c:pt>
                <c:pt idx="9">
                  <c:v>-2.21096124582032E-030</c:v>
                </c:pt>
                <c:pt idx="10">
                  <c:v>-1.0099792447079E-029</c:v>
                </c:pt>
                <c:pt idx="11">
                  <c:v>-4.53031865763719E-029</c:v>
                </c:pt>
                <c:pt idx="12">
                  <c:v>-1.99540031209672E-028</c:v>
                </c:pt>
                <c:pt idx="13">
                  <c:v>-8.6301094536765E-028</c:v>
                </c:pt>
                <c:pt idx="14">
                  <c:v>-3.86542676966152E-027</c:v>
                </c:pt>
                <c:pt idx="15">
                  <c:v>-1.61087015521808E-026</c:v>
                </c:pt>
                <c:pt idx="16">
                  <c:v>-6.59186954268164E-026</c:v>
                </c:pt>
                <c:pt idx="17">
                  <c:v>-2.64875418154149E-025</c:v>
                </c:pt>
                <c:pt idx="18">
                  <c:v>-1.04510443313834E-024</c:v>
                </c:pt>
                <c:pt idx="19">
                  <c:v>-4.04913920535078E-024</c:v>
                </c:pt>
                <c:pt idx="20">
                  <c:v>-1.54046100250707E-023</c:v>
                </c:pt>
                <c:pt idx="21">
                  <c:v>-6.04046940062523E-023</c:v>
                </c:pt>
                <c:pt idx="22">
                  <c:v>-2.21429514019165E-022</c:v>
                </c:pt>
                <c:pt idx="23">
                  <c:v>-7.9704952673184E-022</c:v>
                </c:pt>
                <c:pt idx="24">
                  <c:v>-2.81721565301096E-021</c:v>
                </c:pt>
                <c:pt idx="25">
                  <c:v>-9.77777097231789E-021</c:v>
                </c:pt>
                <c:pt idx="26">
                  <c:v>-3.33230397615122E-020</c:v>
                </c:pt>
                <c:pt idx="27">
                  <c:v>-1.11515271343214E-019</c:v>
                </c:pt>
                <c:pt idx="28">
                  <c:v>-3.82818714431509E-019</c:v>
                </c:pt>
                <c:pt idx="29">
                  <c:v>-1.23441079942265E-018</c:v>
                </c:pt>
                <c:pt idx="30">
                  <c:v>-3.90851018598722E-018</c:v>
                </c:pt>
                <c:pt idx="31">
                  <c:v>-1.2152000179733E-017</c:v>
                </c:pt>
                <c:pt idx="32">
                  <c:v>-3.70996036785554E-017</c:v>
                </c:pt>
                <c:pt idx="33">
                  <c:v>-1.1121817316043E-016</c:v>
                </c:pt>
                <c:pt idx="34">
                  <c:v>-3.27391370900663E-016</c:v>
                </c:pt>
                <c:pt idx="35">
                  <c:v>-9.46332345428037E-016</c:v>
                </c:pt>
                <c:pt idx="36">
                  <c:v>-2.79082867096483E-015</c:v>
                </c:pt>
                <c:pt idx="37">
                  <c:v>-7.77296038534018E-015</c:v>
                </c:pt>
                <c:pt idx="38">
                  <c:v>-2.1258113403539E-014</c:v>
                </c:pt>
                <c:pt idx="39">
                  <c:v>-5.70884133151816E-014</c:v>
                </c:pt>
                <c:pt idx="40">
                  <c:v>-1.50541491740316E-013</c:v>
                </c:pt>
                <c:pt idx="41">
                  <c:v>-3.89806834435723E-013</c:v>
                </c:pt>
                <c:pt idx="42">
                  <c:v>-9.91123280616484E-013</c:v>
                </c:pt>
                <c:pt idx="43">
                  <c:v>-2.5589161600504E-012</c:v>
                </c:pt>
                <c:pt idx="44">
                  <c:v>-6.26918573643045E-012</c:v>
                </c:pt>
                <c:pt idx="45">
                  <c:v>-1.50817322016E-011</c:v>
                </c:pt>
                <c:pt idx="46">
                  <c:v>-3.56267600966219E-011</c:v>
                </c:pt>
                <c:pt idx="47">
                  <c:v>-8.26392677341942E-011</c:v>
                </c:pt>
                <c:pt idx="48">
                  <c:v>-1.88226874707349E-010</c:v>
                </c:pt>
                <c:pt idx="49">
                  <c:v>-4.20980384519471E-010</c:v>
                </c:pt>
                <c:pt idx="50">
                  <c:v>-9.51545239939758E-010</c:v>
                </c:pt>
                <c:pt idx="51">
                  <c:v>-2.05062723353824E-009</c:v>
                </c:pt>
                <c:pt idx="52">
                  <c:v>-4.33939470792185E-009</c:v>
                </c:pt>
                <c:pt idx="53">
                  <c:v>-9.0168905379915E-009</c:v>
                </c:pt>
                <c:pt idx="54">
                  <c:v>-1.83979620568923E-008</c:v>
                </c:pt>
                <c:pt idx="55">
                  <c:v>-3.68610762801E-008</c:v>
                </c:pt>
                <c:pt idx="56">
                  <c:v>-7.2518998524337E-008</c:v>
                </c:pt>
                <c:pt idx="57">
                  <c:v>-1.40094549027397E-007</c:v>
                </c:pt>
                <c:pt idx="58">
                  <c:v>-2.72033821658778E-007</c:v>
                </c:pt>
                <c:pt idx="59">
                  <c:v>-5.06373823260435E-007</c:v>
                </c:pt>
                <c:pt idx="60">
                  <c:v>-9.25563267565383E-007</c:v>
                </c:pt>
                <c:pt idx="61">
                  <c:v>-1.66122315854383E-006</c:v>
                </c:pt>
                <c:pt idx="62">
                  <c:v>-2.92777353698632E-006</c:v>
                </c:pt>
                <c:pt idx="63">
                  <c:v>-5.06681980528325E-006</c:v>
                </c:pt>
                <c:pt idx="64">
                  <c:v>-8.61039376337269E-006</c:v>
                </c:pt>
                <c:pt idx="65">
                  <c:v>-1.46381424710389E-005</c:v>
                </c:pt>
                <c:pt idx="66">
                  <c:v>-2.39698143255124E-005</c:v>
                </c:pt>
                <c:pt idx="67">
                  <c:v>-3.85424152610798E-005</c:v>
                </c:pt>
                <c:pt idx="68">
                  <c:v>-6.08572172630831E-005</c:v>
                </c:pt>
                <c:pt idx="69">
                  <c:v>-9.43601413249348E-005</c:v>
                </c:pt>
                <c:pt idx="70">
                  <c:v>-0.000143672695640334</c:v>
                </c:pt>
                <c:pt idx="71">
                  <c:v>-0.000214821018691547</c:v>
                </c:pt>
                <c:pt idx="72">
                  <c:v>-0.000319841054845459</c:v>
                </c:pt>
                <c:pt idx="73">
                  <c:v>-0.000460907278092225</c:v>
                </c:pt>
                <c:pt idx="74">
                  <c:v>-0.000652307042136316</c:v>
                </c:pt>
                <c:pt idx="75">
                  <c:v>-0.000906720830834292</c:v>
                </c:pt>
                <c:pt idx="76">
                  <c:v>-0.00123796909197536</c:v>
                </c:pt>
                <c:pt idx="77">
                  <c:v>-0.0016603616145434</c:v>
                </c:pt>
                <c:pt idx="78">
                  <c:v>-0.00218780174712719</c:v>
                </c:pt>
                <c:pt idx="79">
                  <c:v>-0.0028326936210913</c:v>
                </c:pt>
                <c:pt idx="80">
                  <c:v>-0.00363588297317093</c:v>
                </c:pt>
                <c:pt idx="81">
                  <c:v>-0.00454600786937856</c:v>
                </c:pt>
                <c:pt idx="82">
                  <c:v>-0.0055904244647063</c:v>
                </c:pt>
                <c:pt idx="83">
                  <c:v>-0.00676524498284744</c:v>
                </c:pt>
                <c:pt idx="84">
                  <c:v>-0.00806210552477543</c:v>
                </c:pt>
                <c:pt idx="85">
                  <c:v>-0.00946965155865794</c:v>
                </c:pt>
                <c:pt idx="86">
                  <c:v>-0.0109761488762793</c:v>
                </c:pt>
                <c:pt idx="87">
                  <c:v>-0.0126340764959045</c:v>
                </c:pt>
                <c:pt idx="88">
                  <c:v>-0.0143249377782089</c:v>
                </c:pt>
                <c:pt idx="89">
                  <c:v>-0.0161200724604288</c:v>
                </c:pt>
                <c:pt idx="90">
                  <c:v>-0.0180524482561287</c:v>
                </c:pt>
                <c:pt idx="91">
                  <c:v>-0.0201792817566551</c:v>
                </c:pt>
                <c:pt idx="92">
                  <c:v>-0.0225859056648788</c:v>
                </c:pt>
                <c:pt idx="93">
                  <c:v>-0.0253877373546355</c:v>
                </c:pt>
                <c:pt idx="94">
                  <c:v>-0.0288660057694005</c:v>
                </c:pt>
                <c:pt idx="95">
                  <c:v>-0.0329487677468503</c:v>
                </c:pt>
                <c:pt idx="96">
                  <c:v>-0.0379393236522583</c:v>
                </c:pt>
                <c:pt idx="97">
                  <c:v>-0.044035696548802</c:v>
                </c:pt>
                <c:pt idx="98">
                  <c:v>-0.0514299100440306</c:v>
                </c:pt>
                <c:pt idx="99">
                  <c:v>-0.0602913375865601</c:v>
                </c:pt>
                <c:pt idx="100">
                  <c:v>-0.0707481001014153</c:v>
                </c:pt>
                <c:pt idx="101">
                  <c:v>-0.0828676505184706</c:v>
                </c:pt>
                <c:pt idx="102">
                  <c:v>-0.097178641461114</c:v>
                </c:pt>
                <c:pt idx="103">
                  <c:v>-0.112545697076024</c:v>
                </c:pt>
                <c:pt idx="104">
                  <c:v>-0.129229949481208</c:v>
                </c:pt>
                <c:pt idx="105">
                  <c:v>-0.146898001347909</c:v>
                </c:pt>
                <c:pt idx="106">
                  <c:v>-0.165105705681912</c:v>
                </c:pt>
                <c:pt idx="107">
                  <c:v>-0.183310652035167</c:v>
                </c:pt>
                <c:pt idx="108">
                  <c:v>-0.200894897942302</c:v>
                </c:pt>
                <c:pt idx="109">
                  <c:v>-0.217767952043584</c:v>
                </c:pt>
                <c:pt idx="110">
                  <c:v>-0.232041192267769</c:v>
                </c:pt>
                <c:pt idx="111">
                  <c:v>-0.243727890298276</c:v>
                </c:pt>
                <c:pt idx="112">
                  <c:v>-0.252302249030027</c:v>
                </c:pt>
                <c:pt idx="113">
                  <c:v>-0.257372891177866</c:v>
                </c:pt>
                <c:pt idx="114">
                  <c:v>-0.258716700163212</c:v>
                </c:pt>
                <c:pt idx="115">
                  <c:v>-0.256299536165413</c:v>
                </c:pt>
                <c:pt idx="116">
                  <c:v>-0.249992703209067</c:v>
                </c:pt>
                <c:pt idx="117">
                  <c:v>-0.240600878701949</c:v>
                </c:pt>
                <c:pt idx="118">
                  <c:v>-0.22846142974297</c:v>
                </c:pt>
                <c:pt idx="119">
                  <c:v>-0.214180562608952</c:v>
                </c:pt>
                <c:pt idx="120">
                  <c:v>-0.198422536854259</c:v>
                </c:pt>
                <c:pt idx="121">
                  <c:v>-0.181856722418563</c:v>
                </c:pt>
                <c:pt idx="122">
                  <c:v>-0.165108139732303</c:v>
                </c:pt>
                <c:pt idx="123">
                  <c:v>-0.148716679419611</c:v>
                </c:pt>
                <c:pt idx="124">
                  <c:v>-0.132550064289954</c:v>
                </c:pt>
                <c:pt idx="125">
                  <c:v>-0.11806890957387</c:v>
                </c:pt>
                <c:pt idx="126">
                  <c:v>-0.104846344474439</c:v>
                </c:pt>
                <c:pt idx="127">
                  <c:v>-0.0929360563391025</c:v>
                </c:pt>
                <c:pt idx="128">
                  <c:v>-0.0823001087467552</c:v>
                </c:pt>
                <c:pt idx="129">
                  <c:v>-0.0728360494738088</c:v>
                </c:pt>
                <c:pt idx="130">
                  <c:v>-0.0644049980007809</c:v>
                </c:pt>
                <c:pt idx="131">
                  <c:v>-0.0565927496667116</c:v>
                </c:pt>
                <c:pt idx="132">
                  <c:v>-0.0498133142409093</c:v>
                </c:pt>
                <c:pt idx="133">
                  <c:v>-0.0436571271227744</c:v>
                </c:pt>
                <c:pt idx="134">
                  <c:v>-0.0380404823668321</c:v>
                </c:pt>
                <c:pt idx="135">
                  <c:v>-0.0329126251696485</c:v>
                </c:pt>
                <c:pt idx="136">
                  <c:v>-0.0282528931517918</c:v>
                </c:pt>
                <c:pt idx="137">
                  <c:v>-0.024065289937682</c:v>
                </c:pt>
                <c:pt idx="138">
                  <c:v>-0.0202453704221592</c:v>
                </c:pt>
                <c:pt idx="139">
                  <c:v>-0.0171024150991612</c:v>
                </c:pt>
                <c:pt idx="140">
                  <c:v>-0.0145346870260696</c:v>
                </c:pt>
                <c:pt idx="141">
                  <c:v>-0.0125926326215881</c:v>
                </c:pt>
                <c:pt idx="142">
                  <c:v>-0.0113327601845836</c:v>
                </c:pt>
                <c:pt idx="143">
                  <c:v>-0.0108184653387117</c:v>
                </c:pt>
                <c:pt idx="144">
                  <c:v>-0.0111211107761275</c:v>
                </c:pt>
                <c:pt idx="145">
                  <c:v>-0.0123830629575306</c:v>
                </c:pt>
                <c:pt idx="146">
                  <c:v>-0.0146033385050937</c:v>
                </c:pt>
                <c:pt idx="147">
                  <c:v>-0.0178989088674158</c:v>
                </c:pt>
                <c:pt idx="148">
                  <c:v>-0.0223541055559994</c:v>
                </c:pt>
                <c:pt idx="149">
                  <c:v>-0.0280383300580384</c:v>
                </c:pt>
                <c:pt idx="150">
                  <c:v>-0.0349934266140537</c:v>
                </c:pt>
                <c:pt idx="151">
                  <c:v>-0.0432197224979911</c:v>
                </c:pt>
                <c:pt idx="152">
                  <c:v>-0.052662284393414</c:v>
                </c:pt>
                <c:pt idx="153">
                  <c:v>-0.0636082007310104</c:v>
                </c:pt>
                <c:pt idx="154">
                  <c:v>-0.0750715783552841</c:v>
                </c:pt>
                <c:pt idx="155">
                  <c:v>-0.0871484002497303</c:v>
                </c:pt>
                <c:pt idx="156">
                  <c:v>-0.0994919102101933</c:v>
                </c:pt>
                <c:pt idx="157">
                  <c:v>-0.111697340312932</c:v>
                </c:pt>
                <c:pt idx="158">
                  <c:v>-0.123322105683594</c:v>
                </c:pt>
                <c:pt idx="159">
                  <c:v>-0.133911822795625</c:v>
                </c:pt>
                <c:pt idx="160">
                  <c:v>-0.143334094416828</c:v>
                </c:pt>
                <c:pt idx="161">
                  <c:v>-0.150516730284287</c:v>
                </c:pt>
                <c:pt idx="162">
                  <c:v>-0.155517286414275</c:v>
                </c:pt>
                <c:pt idx="163">
                  <c:v>-0.158126277602375</c:v>
                </c:pt>
                <c:pt idx="164">
                  <c:v>-0.158248301747087</c:v>
                </c:pt>
                <c:pt idx="165">
                  <c:v>-0.155907382305414</c:v>
                </c:pt>
                <c:pt idx="166">
                  <c:v>-0.151242690287325</c:v>
                </c:pt>
                <c:pt idx="167">
                  <c:v>-0.144209493340986</c:v>
                </c:pt>
                <c:pt idx="168">
                  <c:v>-0.135644256905735</c:v>
                </c:pt>
                <c:pt idx="169">
                  <c:v>-0.125713399159871</c:v>
                </c:pt>
                <c:pt idx="170">
                  <c:v>-0.114826199059109</c:v>
                </c:pt>
                <c:pt idx="171">
                  <c:v>-0.103393685492222</c:v>
                </c:pt>
                <c:pt idx="172">
                  <c:v>-0.0918049725065778</c:v>
                </c:pt>
                <c:pt idx="173">
                  <c:v>-0.0804081593587609</c:v>
                </c:pt>
                <c:pt idx="174">
                  <c:v>-0.0694967359495256</c:v>
                </c:pt>
                <c:pt idx="175">
                  <c:v>-0.0589402665222066</c:v>
                </c:pt>
                <c:pt idx="176">
                  <c:v>-0.0496628308724451</c:v>
                </c:pt>
                <c:pt idx="177">
                  <c:v>-0.0413739057138154</c:v>
                </c:pt>
                <c:pt idx="178">
                  <c:v>-0.0341176742413715</c:v>
                </c:pt>
                <c:pt idx="179">
                  <c:v>-0.0278895697438513</c:v>
                </c:pt>
                <c:pt idx="180">
                  <c:v>-0.0226457018844173</c:v>
                </c:pt>
                <c:pt idx="181">
                  <c:v>-0.0183126600369415</c:v>
                </c:pt>
                <c:pt idx="182">
                  <c:v>-0.0146811149001342</c:v>
                </c:pt>
                <c:pt idx="183">
                  <c:v>-0.0119021711503776</c:v>
                </c:pt>
                <c:pt idx="184">
                  <c:v>-0.00972271489253515</c:v>
                </c:pt>
                <c:pt idx="185">
                  <c:v>-0.00803607950518394</c:v>
                </c:pt>
                <c:pt idx="186">
                  <c:v>-0.00674253708685624</c:v>
                </c:pt>
                <c:pt idx="187">
                  <c:v>-0.0057526067514223</c:v>
                </c:pt>
                <c:pt idx="188">
                  <c:v>-0.00498911513045922</c:v>
                </c:pt>
                <c:pt idx="189">
                  <c:v>-0.0043683100062791</c:v>
                </c:pt>
                <c:pt idx="190">
                  <c:v>-0.00388255744056912</c:v>
                </c:pt>
                <c:pt idx="191">
                  <c:v>-0.0034693592700868</c:v>
                </c:pt>
                <c:pt idx="192">
                  <c:v>-0.00310215251652437</c:v>
                </c:pt>
                <c:pt idx="193">
                  <c:v>-0.00276379136116106</c:v>
                </c:pt>
                <c:pt idx="194">
                  <c:v>-0.00244464591125994</c:v>
                </c:pt>
                <c:pt idx="195">
                  <c:v>-0.00214067977722506</c:v>
                </c:pt>
                <c:pt idx="196">
                  <c:v>-0.00185164680219988</c:v>
                </c:pt>
                <c:pt idx="197">
                  <c:v>-0.00156979666873432</c:v>
                </c:pt>
                <c:pt idx="198">
                  <c:v>-0.00131825573381122</c:v>
                </c:pt>
                <c:pt idx="199">
                  <c:v>-0.00108949453381023</c:v>
                </c:pt>
                <c:pt idx="200">
                  <c:v>-0.000885721735084716</c:v>
                </c:pt>
                <c:pt idx="201">
                  <c:v>-0.000708173663852503</c:v>
                </c:pt>
                <c:pt idx="202">
                  <c:v>-0.000557051482840931</c:v>
                </c:pt>
                <c:pt idx="203">
                  <c:v>-0.000431654392727296</c:v>
                </c:pt>
                <c:pt idx="204">
                  <c:v>-0.000327363124897613</c:v>
                </c:pt>
                <c:pt idx="205">
                  <c:v>-0.000250002793947334</c:v>
                </c:pt>
                <c:pt idx="206">
                  <c:v>-0.000194045296301853</c:v>
                </c:pt>
                <c:pt idx="207">
                  <c:v>-0.00015885587838567</c:v>
                </c:pt>
                <c:pt idx="208">
                  <c:v>-0.000145107291212239</c:v>
                </c:pt>
                <c:pt idx="209">
                  <c:v>-0.00015545015291428</c:v>
                </c:pt>
                <c:pt idx="210">
                  <c:v>-0.000195300551116597</c:v>
                </c:pt>
                <c:pt idx="211">
                  <c:v>-0.000277580652780049</c:v>
                </c:pt>
                <c:pt idx="212">
                  <c:v>-0.000410835969344817</c:v>
                </c:pt>
                <c:pt idx="213">
                  <c:v>-0.000617325432057913</c:v>
                </c:pt>
                <c:pt idx="214">
                  <c:v>-0.000924462042916449</c:v>
                </c:pt>
                <c:pt idx="215">
                  <c:v>-0.00136817458993072</c:v>
                </c:pt>
                <c:pt idx="216">
                  <c:v>-0.00199387690137604</c:v>
                </c:pt>
                <c:pt idx="217">
                  <c:v>-0.00285694778623429</c:v>
                </c:pt>
                <c:pt idx="218">
                  <c:v>-0.00402243245218805</c:v>
                </c:pt>
                <c:pt idx="219">
                  <c:v>-0.0056289803840279</c:v>
                </c:pt>
                <c:pt idx="220">
                  <c:v>-0.00764323791358906</c:v>
                </c:pt>
                <c:pt idx="221">
                  <c:v>-0.0101952714580191</c:v>
                </c:pt>
                <c:pt idx="222">
                  <c:v>-0.0133605513103593</c:v>
                </c:pt>
                <c:pt idx="223">
                  <c:v>-0.0172027534188996</c:v>
                </c:pt>
                <c:pt idx="224">
                  <c:v>-0.0217658603146467</c:v>
                </c:pt>
                <c:pt idx="225">
                  <c:v>-0.0270662294225638</c:v>
                </c:pt>
                <c:pt idx="226">
                  <c:v>-0.0333217244657926</c:v>
                </c:pt>
                <c:pt idx="227">
                  <c:v>-0.0400250785263314</c:v>
                </c:pt>
                <c:pt idx="228">
                  <c:v>-0.0472857283072898</c:v>
                </c:pt>
                <c:pt idx="229">
                  <c:v>-0.0549632556195756</c:v>
                </c:pt>
                <c:pt idx="230">
                  <c:v>-0.0628839440160489</c:v>
                </c:pt>
                <c:pt idx="231">
                  <c:v>-0.0708509259499542</c:v>
                </c:pt>
                <c:pt idx="232">
                  <c:v>-0.0786574076321999</c:v>
                </c:pt>
                <c:pt idx="233">
                  <c:v>-0.0863678195602267</c:v>
                </c:pt>
                <c:pt idx="234">
                  <c:v>-0.0932440547031364</c:v>
                </c:pt>
                <c:pt idx="235">
                  <c:v>-0.0994207164675965</c:v>
                </c:pt>
                <c:pt idx="236">
                  <c:v>-0.104789932112134</c:v>
                </c:pt>
                <c:pt idx="237">
                  <c:v>-0.109287930918138</c:v>
                </c:pt>
                <c:pt idx="238">
                  <c:v>-0.112892667399699</c:v>
                </c:pt>
                <c:pt idx="239">
                  <c:v>-0.115616385397451</c:v>
                </c:pt>
                <c:pt idx="240">
                  <c:v>-0.117494521807194</c:v>
                </c:pt>
                <c:pt idx="241">
                  <c:v>-0.118598188228904</c:v>
                </c:pt>
                <c:pt idx="242">
                  <c:v>-0.118894187915378</c:v>
                </c:pt>
                <c:pt idx="243">
                  <c:v>-0.118469769711783</c:v>
                </c:pt>
                <c:pt idx="244">
                  <c:v>-0.117343103031671</c:v>
                </c:pt>
                <c:pt idx="245">
                  <c:v>-0.11551815819183</c:v>
                </c:pt>
                <c:pt idx="246">
                  <c:v>-0.112990674704736</c:v>
                </c:pt>
                <c:pt idx="247">
                  <c:v>-0.109757855478857</c:v>
                </c:pt>
                <c:pt idx="248">
                  <c:v>-0.105671305913029</c:v>
                </c:pt>
                <c:pt idx="249">
                  <c:v>-0.101058355221082</c:v>
                </c:pt>
                <c:pt idx="250">
                  <c:v>-0.0958525869291039</c:v>
                </c:pt>
                <c:pt idx="251">
                  <c:v>-0.0901559919110891</c:v>
                </c:pt>
                <c:pt idx="252">
                  <c:v>-0.0841035752114947</c:v>
                </c:pt>
                <c:pt idx="253">
                  <c:v>-0.0778558266845265</c:v>
                </c:pt>
                <c:pt idx="254">
                  <c:v>-0.0715868649984389</c:v>
                </c:pt>
                <c:pt idx="255">
                  <c:v>-0.0652484856496739</c:v>
                </c:pt>
                <c:pt idx="256">
                  <c:v>-0.0594553820809953</c:v>
                </c:pt>
                <c:pt idx="257">
                  <c:v>-0.0541044982229872</c:v>
                </c:pt>
                <c:pt idx="258">
                  <c:v>-0.0492840187691825</c:v>
                </c:pt>
                <c:pt idx="259">
                  <c:v>-0.0450382052201358</c:v>
                </c:pt>
                <c:pt idx="260">
                  <c:v>-0.0413677399277343</c:v>
                </c:pt>
                <c:pt idx="261">
                  <c:v>-0.0382349747640039</c:v>
                </c:pt>
                <c:pt idx="262">
                  <c:v>-0.0355731213974006</c:v>
                </c:pt>
                <c:pt idx="263">
                  <c:v>-0.0332199429720433</c:v>
                </c:pt>
                <c:pt idx="264">
                  <c:v>-0.0312517145187232</c:v>
                </c:pt>
                <c:pt idx="265">
                  <c:v>-0.0294960634053427</c:v>
                </c:pt>
                <c:pt idx="266">
                  <c:v>-0.0278880212415465</c:v>
                </c:pt>
                <c:pt idx="267">
                  <c:v>-0.0263857153930601</c:v>
                </c:pt>
                <c:pt idx="268">
                  <c:v>-0.0249729865848709</c:v>
                </c:pt>
                <c:pt idx="269">
                  <c:v>-0.0236583299278442</c:v>
                </c:pt>
                <c:pt idx="270">
                  <c:v>-0.022429583801515</c:v>
                </c:pt>
                <c:pt idx="271">
                  <c:v>-0.021418496640938</c:v>
                </c:pt>
                <c:pt idx="272">
                  <c:v>-0.0206266024010466</c:v>
                </c:pt>
                <c:pt idx="273">
                  <c:v>-0.0200985288631979</c:v>
                </c:pt>
                <c:pt idx="274">
                  <c:v>-0.0198676323462589</c:v>
                </c:pt>
                <c:pt idx="275">
                  <c:v>-0.0199496285516633</c:v>
                </c:pt>
                <c:pt idx="276">
                  <c:v>-0.0203383583646714</c:v>
                </c:pt>
                <c:pt idx="277">
                  <c:v>-0.0210334029680898</c:v>
                </c:pt>
                <c:pt idx="278">
                  <c:v>-0.0219305359768827</c:v>
                </c:pt>
                <c:pt idx="279">
                  <c:v>-0.0229770265214474</c:v>
                </c:pt>
                <c:pt idx="280">
                  <c:v>-0.0240861433644263</c:v>
                </c:pt>
                <c:pt idx="281">
                  <c:v>-0.0251638902419784</c:v>
                </c:pt>
                <c:pt idx="282">
                  <c:v>-0.0261165078038964</c:v>
                </c:pt>
                <c:pt idx="283">
                  <c:v>-0.0268579827222156</c:v>
                </c:pt>
                <c:pt idx="284">
                  <c:v>-0.0273168545508445</c:v>
                </c:pt>
                <c:pt idx="285">
                  <c:v>-0.027439474386992</c:v>
                </c:pt>
                <c:pt idx="286">
                  <c:v>-0.0271890429441653</c:v>
                </c:pt>
                <c:pt idx="287">
                  <c:v>-0.0265751110748431</c:v>
                </c:pt>
                <c:pt idx="288">
                  <c:v>-0.0256214373974616</c:v>
                </c:pt>
                <c:pt idx="289">
                  <c:v>-0.02437458350018</c:v>
                </c:pt>
                <c:pt idx="290">
                  <c:v>-0.0229003331640923</c:v>
                </c:pt>
                <c:pt idx="291">
                  <c:v>-0.0212793803921201</c:v>
                </c:pt>
                <c:pt idx="292">
                  <c:v>-0.0195411091941266</c:v>
                </c:pt>
                <c:pt idx="293">
                  <c:v>-0.017911046537108</c:v>
                </c:pt>
                <c:pt idx="294">
                  <c:v>-0.0164304964026753</c:v>
                </c:pt>
                <c:pt idx="295">
                  <c:v>-0.0152065449992402</c:v>
                </c:pt>
                <c:pt idx="296">
                  <c:v>-0.0143518363391804</c:v>
                </c:pt>
                <c:pt idx="297">
                  <c:v>-0.0139878204355123</c:v>
                </c:pt>
                <c:pt idx="298">
                  <c:v>-0.0142492670247474</c:v>
                </c:pt>
                <c:pt idx="299">
                  <c:v>-0.0153448421608695</c:v>
                </c:pt>
                <c:pt idx="300">
                  <c:v>-0.0173775120716546</c:v>
                </c:pt>
                <c:pt idx="301">
                  <c:v>-0.0205712938853407</c:v>
                </c:pt>
                <c:pt idx="302">
                  <c:v>-0.0251487862389865</c:v>
                </c:pt>
                <c:pt idx="303">
                  <c:v>-0.0313476719063519</c:v>
                </c:pt>
                <c:pt idx="304">
                  <c:v>-0.0394074858498412</c:v>
                </c:pt>
                <c:pt idx="305">
                  <c:v>-0.0495499163220968</c:v>
                </c:pt>
                <c:pt idx="306">
                  <c:v>-0.0619531532512277</c:v>
                </c:pt>
                <c:pt idx="307">
                  <c:v>-0.0773146363790854</c:v>
                </c:pt>
                <c:pt idx="308">
                  <c:v>-0.0945339606273589</c:v>
                </c:pt>
                <c:pt idx="309">
                  <c:v>-0.113974080547419</c:v>
                </c:pt>
                <c:pt idx="310">
                  <c:v>-0.135333726059828</c:v>
                </c:pt>
                <c:pt idx="311">
                  <c:v>-0.158139097123523</c:v>
                </c:pt>
                <c:pt idx="312">
                  <c:v>-0.181745708379557</c:v>
                </c:pt>
                <c:pt idx="313">
                  <c:v>-0.205357483337276</c:v>
                </c:pt>
                <c:pt idx="314">
                  <c:v>-0.228874866806028</c:v>
                </c:pt>
                <c:pt idx="315">
                  <c:v>-0.249616145265624</c:v>
                </c:pt>
                <c:pt idx="316">
                  <c:v>-0.267479808155988</c:v>
                </c:pt>
                <c:pt idx="317">
                  <c:v>-0.281582039443591</c:v>
                </c:pt>
                <c:pt idx="318">
                  <c:v>-0.291191132368232</c:v>
                </c:pt>
                <c:pt idx="319">
                  <c:v>-0.295789534030849</c:v>
                </c:pt>
                <c:pt idx="320">
                  <c:v>-0.295119196705602</c:v>
                </c:pt>
                <c:pt idx="321">
                  <c:v>-0.288888074567918</c:v>
                </c:pt>
                <c:pt idx="322">
                  <c:v>-0.277861045441673</c:v>
                </c:pt>
                <c:pt idx="323">
                  <c:v>-0.262479149791758</c:v>
                </c:pt>
                <c:pt idx="324">
                  <c:v>-0.243513249065138</c:v>
                </c:pt>
                <c:pt idx="325">
                  <c:v>-0.221872829354148</c:v>
                </c:pt>
                <c:pt idx="326">
                  <c:v>-0.198533456118972</c:v>
                </c:pt>
                <c:pt idx="327">
                  <c:v>-0.17446431335755</c:v>
                </c:pt>
                <c:pt idx="328">
                  <c:v>-0.150563207408519</c:v>
                </c:pt>
                <c:pt idx="329">
                  <c:v>-0.126781207179584</c:v>
                </c:pt>
                <c:pt idx="330">
                  <c:v>-0.105449607815262</c:v>
                </c:pt>
                <c:pt idx="331">
                  <c:v>-0.0861322990479144</c:v>
                </c:pt>
                <c:pt idx="332">
                  <c:v>-0.0690902528952013</c:v>
                </c:pt>
                <c:pt idx="333">
                  <c:v>-0.0544248755996298</c:v>
                </c:pt>
                <c:pt idx="334">
                  <c:v>-0.0421028694803913</c:v>
                </c:pt>
                <c:pt idx="335">
                  <c:v>-0.0319868358060459</c:v>
                </c:pt>
                <c:pt idx="336">
                  <c:v>-0.0236019749812977</c:v>
                </c:pt>
                <c:pt idx="337">
                  <c:v>-0.0172884739372962</c:v>
                </c:pt>
                <c:pt idx="338">
                  <c:v>-0.0124460028063638</c:v>
                </c:pt>
                <c:pt idx="339">
                  <c:v>-0.00881599205991119</c:v>
                </c:pt>
                <c:pt idx="340">
                  <c:v>-0.00616182483349014</c:v>
                </c:pt>
                <c:pt idx="341">
                  <c:v>-0.0042785331126207</c:v>
                </c:pt>
                <c:pt idx="342">
                  <c:v>-0.00299804131023873</c:v>
                </c:pt>
                <c:pt idx="343">
                  <c:v>-0.00216901626985184</c:v>
                </c:pt>
                <c:pt idx="344">
                  <c:v>-0.00175798814832218</c:v>
                </c:pt>
                <c:pt idx="345">
                  <c:v>-0.00167542307033858</c:v>
                </c:pt>
                <c:pt idx="346">
                  <c:v>-0.00190512624794513</c:v>
                </c:pt>
                <c:pt idx="347">
                  <c:v>-0.00246509461855819</c:v>
                </c:pt>
                <c:pt idx="348">
                  <c:v>-0.00340626806758694</c:v>
                </c:pt>
                <c:pt idx="349">
                  <c:v>-0.0048113219170812</c:v>
                </c:pt>
                <c:pt idx="350">
                  <c:v>-0.00679303906995727</c:v>
                </c:pt>
                <c:pt idx="351">
                  <c:v>-0.0096073949381755</c:v>
                </c:pt>
                <c:pt idx="352">
                  <c:v>-0.0132218974655648</c:v>
                </c:pt>
                <c:pt idx="353">
                  <c:v>-0.0179022183281201</c:v>
                </c:pt>
                <c:pt idx="354">
                  <c:v>-0.0238332950063855</c:v>
                </c:pt>
                <c:pt idx="355">
                  <c:v>-0.0311922201599731</c:v>
                </c:pt>
                <c:pt idx="356">
                  <c:v>-0.0401319700349625</c:v>
                </c:pt>
                <c:pt idx="357">
                  <c:v>-0.0507629938172703</c:v>
                </c:pt>
                <c:pt idx="358">
                  <c:v>-0.063625488699449</c:v>
                </c:pt>
                <c:pt idx="359">
                  <c:v>-0.0777668098605831</c:v>
                </c:pt>
                <c:pt idx="360">
                  <c:v>-0.0934841982860537</c:v>
                </c:pt>
                <c:pt idx="361">
                  <c:v>-0.110542961281401</c:v>
                </c:pt>
                <c:pt idx="362">
                  <c:v>-0.128601407505801</c:v>
                </c:pt>
                <c:pt idx="363">
                  <c:v>-0.147217321379194</c:v>
                </c:pt>
                <c:pt idx="364">
                  <c:v>-0.165863539483152</c:v>
                </c:pt>
                <c:pt idx="365">
                  <c:v>-0.184603312357567</c:v>
                </c:pt>
                <c:pt idx="366">
                  <c:v>-0.201461215235543</c:v>
                </c:pt>
                <c:pt idx="367">
                  <c:v>-0.216510419652316</c:v>
                </c:pt>
                <c:pt idx="368">
                  <c:v>-0.229185299539124</c:v>
                </c:pt>
                <c:pt idx="369">
                  <c:v>-0.239000563499044</c:v>
                </c:pt>
                <c:pt idx="370">
                  <c:v>-0.245581794465605</c:v>
                </c:pt>
                <c:pt idx="371">
                  <c:v>-0.248688491223231</c:v>
                </c:pt>
                <c:pt idx="372">
                  <c:v>-0.248142596863055</c:v>
                </c:pt>
                <c:pt idx="373">
                  <c:v>-0.244046473375341</c:v>
                </c:pt>
                <c:pt idx="374">
                  <c:v>-0.236656027168528</c:v>
                </c:pt>
                <c:pt idx="375">
                  <c:v>-0.226310281397699</c:v>
                </c:pt>
                <c:pt idx="376">
                  <c:v>-0.213455667184721</c:v>
                </c:pt>
                <c:pt idx="377">
                  <c:v>-0.198618607348025</c:v>
                </c:pt>
                <c:pt idx="378">
                  <c:v>-0.182375267684047</c:v>
                </c:pt>
                <c:pt idx="379">
                  <c:v>-0.165320656207816</c:v>
                </c:pt>
                <c:pt idx="380">
                  <c:v>-0.147401923391423</c:v>
                </c:pt>
                <c:pt idx="381">
                  <c:v>-0.13046190684518</c:v>
                </c:pt>
                <c:pt idx="382">
                  <c:v>-0.114345818585705</c:v>
                </c:pt>
                <c:pt idx="383">
                  <c:v>-0.0994610347008581</c:v>
                </c:pt>
                <c:pt idx="384">
                  <c:v>-0.0861261556962387</c:v>
                </c:pt>
                <c:pt idx="385">
                  <c:v>-0.0745651848801108</c:v>
                </c:pt>
                <c:pt idx="386">
                  <c:v>-0.0649069530539355</c:v>
                </c:pt>
                <c:pt idx="387">
                  <c:v>-0.0569402206343765</c:v>
                </c:pt>
                <c:pt idx="388">
                  <c:v>-0.051185526949264</c:v>
                </c:pt>
                <c:pt idx="389">
                  <c:v>-0.0472016717837339</c:v>
                </c:pt>
                <c:pt idx="390">
                  <c:v>-0.0448081969586209</c:v>
                </c:pt>
                <c:pt idx="391">
                  <c:v>-0.0437785945842571</c:v>
                </c:pt>
                <c:pt idx="392">
                  <c:v>-0.0438542469587274</c:v>
                </c:pt>
                <c:pt idx="393">
                  <c:v>-0.0447581592625422</c:v>
                </c:pt>
                <c:pt idx="394">
                  <c:v>-0.0462686575542407</c:v>
                </c:pt>
                <c:pt idx="395">
                  <c:v>-0.0479943967721536</c:v>
                </c:pt>
                <c:pt idx="396">
                  <c:v>-0.049724990462494</c:v>
                </c:pt>
                <c:pt idx="397">
                  <c:v>-0.0512327921586486</c:v>
                </c:pt>
                <c:pt idx="398">
                  <c:v>-0.0523268197862001</c:v>
                </c:pt>
                <c:pt idx="399">
                  <c:v>-0.052859091480554</c:v>
                </c:pt>
                <c:pt idx="400">
                  <c:v>-0.0527287527097273</c:v>
                </c:pt>
                <c:pt idx="401">
                  <c:v>-0.0518837171655212</c:v>
                </c:pt>
                <c:pt idx="402">
                  <c:v>-0.0502483020378478</c:v>
                </c:pt>
                <c:pt idx="403">
                  <c:v>-0.0479810574246907</c:v>
                </c:pt>
                <c:pt idx="404">
                  <c:v>-0.0451156886521077</c:v>
                </c:pt>
                <c:pt idx="405">
                  <c:v>-0.0417605753723242</c:v>
                </c:pt>
                <c:pt idx="406">
                  <c:v>-0.0380439758918728</c:v>
                </c:pt>
                <c:pt idx="407">
                  <c:v>-0.0341038810832476</c:v>
                </c:pt>
                <c:pt idx="408">
                  <c:v>-0.0300781252240256</c:v>
                </c:pt>
                <c:pt idx="409">
                  <c:v>-0.0259503931401913</c:v>
                </c:pt>
                <c:pt idx="410">
                  <c:v>-0.0221312953310398</c:v>
                </c:pt>
                <c:pt idx="411">
                  <c:v>-0.0185623781925181</c:v>
                </c:pt>
                <c:pt idx="412">
                  <c:v>-0.0153101593540951</c:v>
                </c:pt>
                <c:pt idx="413">
                  <c:v>-0.0124166411552926</c:v>
                </c:pt>
                <c:pt idx="414">
                  <c:v>-0.00990077339273669</c:v>
                </c:pt>
                <c:pt idx="415">
                  <c:v>-0.00776139731977843</c:v>
                </c:pt>
                <c:pt idx="416">
                  <c:v>-0.00592175739855399</c:v>
                </c:pt>
                <c:pt idx="417">
                  <c:v>-0.00448294209381463</c:v>
                </c:pt>
                <c:pt idx="418">
                  <c:v>-0.00333574197057387</c:v>
                </c:pt>
                <c:pt idx="419">
                  <c:v>-0.00243957546937314</c:v>
                </c:pt>
                <c:pt idx="420">
                  <c:v>-0.00175350292103934</c:v>
                </c:pt>
                <c:pt idx="421">
                  <c:v>-0.00123865174388878</c:v>
                </c:pt>
                <c:pt idx="422">
                  <c:v>-0.000859853538774989</c:v>
                </c:pt>
                <c:pt idx="423">
                  <c:v>-0.000586565067247478</c:v>
                </c:pt>
                <c:pt idx="424">
                  <c:v>-0.00038728469948331</c:v>
                </c:pt>
                <c:pt idx="425">
                  <c:v>-0.000254936099492065</c:v>
                </c:pt>
                <c:pt idx="426">
                  <c:v>-0.000164895933661027</c:v>
                </c:pt>
                <c:pt idx="427">
                  <c:v>-0.000104798787127345</c:v>
                </c:pt>
                <c:pt idx="428">
                  <c:v>-6.54427560271364E-005</c:v>
                </c:pt>
                <c:pt idx="429">
                  <c:v>-4.01530318259955E-005</c:v>
                </c:pt>
                <c:pt idx="430">
                  <c:v>-2.42058296276156E-005</c:v>
                </c:pt>
                <c:pt idx="431">
                  <c:v>-1.40568885262623E-005</c:v>
                </c:pt>
                <c:pt idx="432">
                  <c:v>-8.1748609732628E-006</c:v>
                </c:pt>
                <c:pt idx="433">
                  <c:v>-4.67091125257877E-006</c:v>
                </c:pt>
                <c:pt idx="434">
                  <c:v>-2.62210117577114E-006</c:v>
                </c:pt>
                <c:pt idx="435">
                  <c:v>-1.44617532077251E-006</c:v>
                </c:pt>
                <c:pt idx="436">
                  <c:v>-7.83634750321306E-007</c:v>
                </c:pt>
                <c:pt idx="437">
                  <c:v>-4.17182090857125E-007</c:v>
                </c:pt>
                <c:pt idx="438">
                  <c:v>-2.12952536777224E-007</c:v>
                </c:pt>
                <c:pt idx="439">
                  <c:v>-1.09356345558018E-007</c:v>
                </c:pt>
                <c:pt idx="440">
                  <c:v>-5.5172194046027E-008</c:v>
                </c:pt>
                <c:pt idx="441">
                  <c:v>-2.73470654050152E-008</c:v>
                </c:pt>
                <c:pt idx="442">
                  <c:v>-1.33172539639559E-008</c:v>
                </c:pt>
                <c:pt idx="443">
                  <c:v>-6.37135056084841E-009</c:v>
                </c:pt>
                <c:pt idx="444">
                  <c:v>-2.99475057812855E-009</c:v>
                </c:pt>
                <c:pt idx="445">
                  <c:v>-1.38293468689793E-009</c:v>
                </c:pt>
                <c:pt idx="446">
                  <c:v>-6.09106933995486E-010</c:v>
                </c:pt>
                <c:pt idx="447">
                  <c:v>-2.7131393618511E-010</c:v>
                </c:pt>
                <c:pt idx="448">
                  <c:v>-1.18730193950213E-010</c:v>
                </c:pt>
                <c:pt idx="449">
                  <c:v>-5.1045906597718E-011</c:v>
                </c:pt>
                <c:pt idx="450">
                  <c:v>-2.15613465949631E-011</c:v>
                </c:pt>
                <c:pt idx="451">
                  <c:v>-8.94835259797199E-012</c:v>
                </c:pt>
                <c:pt idx="452">
                  <c:v>-3.65121020160371E-012</c:v>
                </c:pt>
                <c:pt idx="453">
                  <c:v>-1.42273432174965E-012</c:v>
                </c:pt>
                <c:pt idx="454">
                  <c:v>-5.86488823327026E-013</c:v>
                </c:pt>
                <c:pt idx="455">
                  <c:v>-3.02593901302651E-013</c:v>
                </c:pt>
                <c:pt idx="456">
                  <c:v>-3.24842865626739E-013</c:v>
                </c:pt>
                <c:pt idx="457">
                  <c:v>-6.90760346617798E-013</c:v>
                </c:pt>
                <c:pt idx="458">
                  <c:v>-1.77032745175973E-012</c:v>
                </c:pt>
                <c:pt idx="459">
                  <c:v>-4.60558969262613E-012</c:v>
                </c:pt>
                <c:pt idx="460">
                  <c:v>-1.22363707188421E-011</c:v>
                </c:pt>
                <c:pt idx="461">
                  <c:v>-3.0837433408967E-011</c:v>
                </c:pt>
                <c:pt idx="462">
                  <c:v>-7.63176026834517E-011</c:v>
                </c:pt>
                <c:pt idx="463">
                  <c:v>-1.85464649588588E-010</c:v>
                </c:pt>
                <c:pt idx="464">
                  <c:v>-4.42571283802209E-010</c:v>
                </c:pt>
                <c:pt idx="465">
                  <c:v>-1.03702779403974E-009</c:v>
                </c:pt>
                <c:pt idx="466">
                  <c:v>-2.38606657699289E-009</c:v>
                </c:pt>
                <c:pt idx="467">
                  <c:v>-5.39088047929932E-009</c:v>
                </c:pt>
                <c:pt idx="468">
                  <c:v>-1.23136539719674E-008</c:v>
                </c:pt>
                <c:pt idx="469">
                  <c:v>-2.68065490635394E-008</c:v>
                </c:pt>
                <c:pt idx="470">
                  <c:v>-5.73033293404034E-008</c:v>
                </c:pt>
                <c:pt idx="471">
                  <c:v>-1.20282870827282E-007</c:v>
                </c:pt>
                <c:pt idx="472">
                  <c:v>-2.47920647623657E-007</c:v>
                </c:pt>
                <c:pt idx="473">
                  <c:v>-5.01772196921519E-007</c:v>
                </c:pt>
                <c:pt idx="474">
                  <c:v>-9.97207353434798E-007</c:v>
                </c:pt>
                <c:pt idx="475">
                  <c:v>-1.99412118939684E-006</c:v>
                </c:pt>
                <c:pt idx="476">
                  <c:v>-3.8186270488628E-006</c:v>
                </c:pt>
                <c:pt idx="477">
                  <c:v>-7.18038818758773E-006</c:v>
                </c:pt>
                <c:pt idx="478">
                  <c:v>-1.32578648075786E-005</c:v>
                </c:pt>
                <c:pt idx="479">
                  <c:v>-2.40372196236057E-005</c:v>
                </c:pt>
                <c:pt idx="480">
                  <c:v>-4.279370219235E-005</c:v>
                </c:pt>
                <c:pt idx="481">
                  <c:v>-7.48101407056223E-005</c:v>
                </c:pt>
                <c:pt idx="482">
                  <c:v>-0.000130968056076615</c:v>
                </c:pt>
                <c:pt idx="483">
                  <c:v>-0.000220608788857652</c:v>
                </c:pt>
                <c:pt idx="484">
                  <c:v>-0.000364892739759064</c:v>
                </c:pt>
                <c:pt idx="485">
                  <c:v>-0.000592642260750812</c:v>
                </c:pt>
                <c:pt idx="486">
                  <c:v>-0.000945159264090144</c:v>
                </c:pt>
                <c:pt idx="487">
                  <c:v>-0.00148013850482747</c:v>
                </c:pt>
                <c:pt idx="488">
                  <c:v>-0.00227606521169376</c:v>
                </c:pt>
                <c:pt idx="489">
                  <c:v>-0.00343678234124393</c:v>
                </c:pt>
                <c:pt idx="490">
                  <c:v>-0.00516877474777736</c:v>
                </c:pt>
                <c:pt idx="491">
                  <c:v>-0.00752024086779114</c:v>
                </c:pt>
                <c:pt idx="492">
                  <c:v>-0.0107438733130775</c:v>
                </c:pt>
                <c:pt idx="493">
                  <c:v>-0.0150721424296586</c:v>
                </c:pt>
                <c:pt idx="494">
                  <c:v>-0.0207622340922283</c:v>
                </c:pt>
                <c:pt idx="495">
                  <c:v>-0.0280839480049138</c:v>
                </c:pt>
                <c:pt idx="496">
                  <c:v>-0.0373015793561073</c:v>
                </c:pt>
                <c:pt idx="497">
                  <c:v>-0.04911358455622</c:v>
                </c:pt>
                <c:pt idx="498">
                  <c:v>-0.0628561113725483</c:v>
                </c:pt>
                <c:pt idx="499">
                  <c:v>-0.0789911379036834</c:v>
                </c:pt>
                <c:pt idx="500">
                  <c:v>-0.0974752176493926</c:v>
                </c:pt>
                <c:pt idx="501">
                  <c:v>-0.118112276487827</c:v>
                </c:pt>
                <c:pt idx="502">
                  <c:v>-0.140533819464428</c:v>
                </c:pt>
                <c:pt idx="503">
                  <c:v>-0.164191867493925</c:v>
                </c:pt>
                <c:pt idx="504">
                  <c:v>-0.189262637670666</c:v>
                </c:pt>
                <c:pt idx="505">
                  <c:v>-0.213065188405931</c:v>
                </c:pt>
                <c:pt idx="506">
                  <c:v>-0.235529381466503</c:v>
                </c:pt>
                <c:pt idx="507">
                  <c:v>-0.255659931227542</c:v>
                </c:pt>
                <c:pt idx="508">
                  <c:v>-0.272499197117228</c:v>
                </c:pt>
                <c:pt idx="509">
                  <c:v>-0.285202133075823</c:v>
                </c:pt>
                <c:pt idx="510">
                  <c:v>-0.293106395518608</c:v>
                </c:pt>
                <c:pt idx="511">
                  <c:v>-0.295789534030849</c:v>
                </c:pt>
              </c:numCache>
            </c:numRef>
          </c:val>
          <c:smooth val="0"/>
        </c:ser>
        <c:hiLowLines>
          <c:spPr>
            <a:ln>
              <a:noFill/>
            </a:ln>
          </c:spPr>
        </c:hiLowLines>
        <c:marker val="0"/>
        <c:axId val="72727509"/>
        <c:axId val="15810022"/>
      </c:lineChart>
      <c:catAx>
        <c:axId val="72727509"/>
        <c:scaling>
          <c:orientation val="minMax"/>
        </c:scaling>
        <c:delete val="0"/>
        <c:axPos val="b"/>
        <c:numFmt formatCode="[$-409]MM/DD/YYYY" sourceLinked="1"/>
        <c:majorTickMark val="none"/>
        <c:minorTickMark val="none"/>
        <c:tickLblPos val="nextTo"/>
        <c:spPr>
          <a:ln w="9360">
            <a:solidFill>
              <a:srgbClr val="d9d9d9"/>
            </a:solidFill>
            <a:round/>
          </a:ln>
        </c:spPr>
        <c:txPr>
          <a:bodyPr/>
          <a:lstStyle/>
          <a:p>
            <a:pPr>
              <a:defRPr b="0" sz="900" spc="-1" strike="noStrike">
                <a:solidFill>
                  <a:srgbClr val="595959"/>
                </a:solidFill>
                <a:latin typeface="Calibri"/>
              </a:defRPr>
            </a:pPr>
          </a:p>
        </c:txPr>
        <c:crossAx val="15810022"/>
        <c:crosses val="autoZero"/>
        <c:auto val="1"/>
        <c:lblAlgn val="ctr"/>
        <c:lblOffset val="100"/>
      </c:catAx>
      <c:valAx>
        <c:axId val="15810022"/>
        <c:scaling>
          <c:orientation val="minMax"/>
        </c:scaling>
        <c:delete val="0"/>
        <c:axPos val="l"/>
        <c:majorGridlines>
          <c:spPr>
            <a:ln w="9360">
              <a:solidFill>
                <a:srgbClr val="d9d9d9"/>
              </a:solidFill>
              <a:round/>
            </a:ln>
          </c:spPr>
        </c:majorGridlines>
        <c:numFmt formatCode="0.00E+00" sourceLinked="0"/>
        <c:majorTickMark val="none"/>
        <c:minorTickMark val="none"/>
        <c:tickLblPos val="nextTo"/>
        <c:spPr>
          <a:ln w="6480">
            <a:noFill/>
          </a:ln>
        </c:spPr>
        <c:txPr>
          <a:bodyPr/>
          <a:lstStyle/>
          <a:p>
            <a:pPr>
              <a:defRPr b="0" sz="900" spc="-1" strike="noStrike">
                <a:solidFill>
                  <a:srgbClr val="595959"/>
                </a:solidFill>
                <a:latin typeface="Calibri"/>
              </a:defRPr>
            </a:pPr>
          </a:p>
        </c:txPr>
        <c:crossAx val="72727509"/>
        <c:crosses val="autoZero"/>
        <c:crossBetween val="midCat"/>
      </c:valAx>
      <c:spPr>
        <a:noFill/>
        <a:ln>
          <a:noFill/>
        </a:ln>
      </c:spPr>
    </c:plotArea>
    <c:plotVisOnly val="1"/>
    <c:dispBlanksAs val="gap"/>
  </c:chart>
  <c:spPr>
    <a:noFill/>
    <a:ln w="9360">
      <a:noFill/>
    </a:ln>
  </c:spPr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400" spc="-1" strike="noStrike">
                <a:solidFill>
                  <a:srgbClr val="595959"/>
                </a:solidFill>
                <a:latin typeface="Calibri"/>
              </a:defRPr>
            </a:pPr>
            <a:r>
              <a:rPr b="0" sz="1400" spc="-1" strike="noStrike">
                <a:solidFill>
                  <a:srgbClr val="595959"/>
                </a:solidFill>
                <a:latin typeface="Calibri"/>
              </a:rPr>
              <a:t>frame 10001   F105   1/r^6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ineChart>
        <c:grouping val="standard"/>
        <c:varyColors val="0"/>
        <c:ser>
          <c:idx val="0"/>
          <c:order val="0"/>
          <c:spPr>
            <a:solidFill>
              <a:srgbClr val="4472c4"/>
            </a:solidFill>
            <a:ln w="28440">
              <a:solidFill>
                <a:srgbClr val="4472c4"/>
              </a:solidFill>
              <a:round/>
            </a:ln>
          </c:spPr>
          <c:marker>
            <c:symbol val="none"/>
          </c:marker>
          <c:dLbls>
            <c:numFmt formatCode="0.00E+00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Calibri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cat>
            <c:strRef>
              <c:f>categories</c:f>
              <c:strCache>
                <c:ptCount val="5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12"/>
                <c:pt idx="0">
                  <c:v>3.31930304228545E-036</c:v>
                </c:pt>
                <c:pt idx="1">
                  <c:v>1.69720493568831E-035</c:v>
                </c:pt>
                <c:pt idx="2">
                  <c:v>8.52131618568348E-035</c:v>
                </c:pt>
                <c:pt idx="3">
                  <c:v>4.20111035973095E-034</c:v>
                </c:pt>
                <c:pt idx="4">
                  <c:v>2.03379193375984E-033</c:v>
                </c:pt>
                <c:pt idx="5">
                  <c:v>9.66794065820804E-033</c:v>
                </c:pt>
                <c:pt idx="6">
                  <c:v>4.77613291454505E-032</c:v>
                </c:pt>
                <c:pt idx="7">
                  <c:v>2.18766481060087E-031</c:v>
                </c:pt>
                <c:pt idx="8">
                  <c:v>9.83943593949579E-031</c:v>
                </c:pt>
                <c:pt idx="9">
                  <c:v>4.34554925544372E-030</c:v>
                </c:pt>
                <c:pt idx="10">
                  <c:v>1.88453502447469E-029</c:v>
                </c:pt>
                <c:pt idx="11">
                  <c:v>8.0250698720475E-029</c:v>
                </c:pt>
                <c:pt idx="12">
                  <c:v>3.35566436473859E-028</c:v>
                </c:pt>
                <c:pt idx="13">
                  <c:v>1.37782261120855E-027</c:v>
                </c:pt>
                <c:pt idx="14">
                  <c:v>5.84745831636232E-027</c:v>
                </c:pt>
                <c:pt idx="15">
                  <c:v>2.31344419174584E-026</c:v>
                </c:pt>
                <c:pt idx="16">
                  <c:v>8.98744138519028E-026</c:v>
                </c:pt>
                <c:pt idx="17">
                  <c:v>3.42845369404815E-025</c:v>
                </c:pt>
                <c:pt idx="18">
                  <c:v>1.28423855467186E-024</c:v>
                </c:pt>
                <c:pt idx="19">
                  <c:v>4.72365691905111E-024</c:v>
                </c:pt>
                <c:pt idx="20">
                  <c:v>1.70606765835973E-023</c:v>
                </c:pt>
                <c:pt idx="21">
                  <c:v>6.33885087593373E-023</c:v>
                </c:pt>
                <c:pt idx="22">
                  <c:v>2.20600218558202E-022</c:v>
                </c:pt>
                <c:pt idx="23">
                  <c:v>7.53853107411549E-022</c:v>
                </c:pt>
                <c:pt idx="24">
                  <c:v>2.52960645981498E-021</c:v>
                </c:pt>
                <c:pt idx="25">
                  <c:v>8.33498257413072E-021</c:v>
                </c:pt>
                <c:pt idx="26">
                  <c:v>2.69675816325074E-020</c:v>
                </c:pt>
                <c:pt idx="27">
                  <c:v>8.5677139329069E-020</c:v>
                </c:pt>
                <c:pt idx="28">
                  <c:v>2.78690385071098E-019</c:v>
                </c:pt>
                <c:pt idx="29">
                  <c:v>8.53146086085102E-019</c:v>
                </c:pt>
                <c:pt idx="30">
                  <c:v>2.56454767273274E-018</c:v>
                </c:pt>
                <c:pt idx="31">
                  <c:v>7.56979706406076E-018</c:v>
                </c:pt>
                <c:pt idx="32">
                  <c:v>2.19403691285349E-017</c:v>
                </c:pt>
                <c:pt idx="33">
                  <c:v>6.24439003807094E-017</c:v>
                </c:pt>
                <c:pt idx="34">
                  <c:v>1.74510957686599E-016</c:v>
                </c:pt>
                <c:pt idx="35">
                  <c:v>4.78897072461772E-016</c:v>
                </c:pt>
                <c:pt idx="36">
                  <c:v>1.33826287631965E-015</c:v>
                </c:pt>
                <c:pt idx="37">
                  <c:v>3.53868750521862E-015</c:v>
                </c:pt>
                <c:pt idx="38">
                  <c:v>9.18820407978108E-015</c:v>
                </c:pt>
                <c:pt idx="39">
                  <c:v>2.34264803494349E-014</c:v>
                </c:pt>
                <c:pt idx="40">
                  <c:v>5.86505171901768E-014</c:v>
                </c:pt>
                <c:pt idx="41">
                  <c:v>1.44186796134833E-013</c:v>
                </c:pt>
                <c:pt idx="42">
                  <c:v>3.48071523266136E-013</c:v>
                </c:pt>
                <c:pt idx="43">
                  <c:v>8.51593298161956E-013</c:v>
                </c:pt>
                <c:pt idx="44">
                  <c:v>1.98090132367392E-012</c:v>
                </c:pt>
                <c:pt idx="45">
                  <c:v>4.52464821441661E-012</c:v>
                </c:pt>
                <c:pt idx="46">
                  <c:v>1.01484335675691E-011</c:v>
                </c:pt>
                <c:pt idx="47">
                  <c:v>2.23514851134207E-011</c:v>
                </c:pt>
                <c:pt idx="48">
                  <c:v>4.83401529464037E-011</c:v>
                </c:pt>
                <c:pt idx="49">
                  <c:v>1.02660919755126E-010</c:v>
                </c:pt>
                <c:pt idx="50">
                  <c:v>2.19922374672264E-010</c:v>
                </c:pt>
                <c:pt idx="51">
                  <c:v>4.50058828087194E-010</c:v>
                </c:pt>
                <c:pt idx="52">
                  <c:v>9.04418580155005E-010</c:v>
                </c:pt>
                <c:pt idx="53">
                  <c:v>1.78472792536695E-009</c:v>
                </c:pt>
                <c:pt idx="54">
                  <c:v>3.4584317716746E-009</c:v>
                </c:pt>
                <c:pt idx="55">
                  <c:v>6.58102673782972E-009</c:v>
                </c:pt>
                <c:pt idx="56">
                  <c:v>1.22975412809761E-008</c:v>
                </c:pt>
                <c:pt idx="57">
                  <c:v>2.25660964662654E-008</c:v>
                </c:pt>
                <c:pt idx="58">
                  <c:v>4.154635859766E-008</c:v>
                </c:pt>
                <c:pt idx="59">
                  <c:v>7.34713842193063E-008</c:v>
                </c:pt>
                <c:pt idx="60">
                  <c:v>1.27593928336253E-007</c:v>
                </c:pt>
                <c:pt idx="61">
                  <c:v>2.17607460954576E-007</c:v>
                </c:pt>
                <c:pt idx="62">
                  <c:v>3.64464896379471E-007</c:v>
                </c:pt>
                <c:pt idx="63">
                  <c:v>5.9949110070311E-007</c:v>
                </c:pt>
                <c:pt idx="64">
                  <c:v>9.68417756653081E-007</c:v>
                </c:pt>
                <c:pt idx="65">
                  <c:v>1.56234863320061E-006</c:v>
                </c:pt>
                <c:pt idx="66">
                  <c:v>2.4327747265992E-006</c:v>
                </c:pt>
                <c:pt idx="67">
                  <c:v>3.72056916831106E-006</c:v>
                </c:pt>
                <c:pt idx="68">
                  <c:v>5.58873047503446E-006</c:v>
                </c:pt>
                <c:pt idx="69">
                  <c:v>8.245701336126E-006</c:v>
                </c:pt>
                <c:pt idx="70">
                  <c:v>1.19500257324502E-005</c:v>
                </c:pt>
                <c:pt idx="71">
                  <c:v>1.70119872556859E-005</c:v>
                </c:pt>
                <c:pt idx="72">
                  <c:v>2.40798006610103E-005</c:v>
                </c:pt>
                <c:pt idx="73">
                  <c:v>3.30603629108013E-005</c:v>
                </c:pt>
                <c:pt idx="74">
                  <c:v>4.45940946278544E-005</c:v>
                </c:pt>
                <c:pt idx="75">
                  <c:v>5.91004832934762E-005</c:v>
                </c:pt>
                <c:pt idx="76">
                  <c:v>7.69628395022835E-005</c:v>
                </c:pt>
                <c:pt idx="77">
                  <c:v>9.84881088813702E-005</c:v>
                </c:pt>
                <c:pt idx="78">
                  <c:v>0.000123862486240288</c:v>
                </c:pt>
                <c:pt idx="79">
                  <c:v>0.000153106803301411</c:v>
                </c:pt>
                <c:pt idx="80">
                  <c:v>0.000187322438686715</c:v>
                </c:pt>
                <c:pt idx="81">
                  <c:v>0.000223628738706807</c:v>
                </c:pt>
                <c:pt idx="82">
                  <c:v>0.000262505100609733</c:v>
                </c:pt>
                <c:pt idx="83">
                  <c:v>0.000303034195865049</c:v>
                </c:pt>
                <c:pt idx="84">
                  <c:v>0.000344087892471895</c:v>
                </c:pt>
                <c:pt idx="85">
                  <c:v>0.000384380177639938</c:v>
                </c:pt>
                <c:pt idx="86">
                  <c:v>0.000422539929167537</c:v>
                </c:pt>
                <c:pt idx="87">
                  <c:v>0.000458397160486139</c:v>
                </c:pt>
                <c:pt idx="88">
                  <c:v>0.000488079927829251</c:v>
                </c:pt>
                <c:pt idx="89">
                  <c:v>0.000511862338177084</c:v>
                </c:pt>
                <c:pt idx="90">
                  <c:v>0.000528930324360267</c:v>
                </c:pt>
                <c:pt idx="91">
                  <c:v>0.00053879279772648</c:v>
                </c:pt>
                <c:pt idx="92">
                  <c:v>0.000541311860780122</c:v>
                </c:pt>
                <c:pt idx="93">
                  <c:v>0.000536703513943985</c:v>
                </c:pt>
                <c:pt idx="94">
                  <c:v>0.000524978100065602</c:v>
                </c:pt>
                <c:pt idx="95">
                  <c:v>0.00050781596607666</c:v>
                </c:pt>
                <c:pt idx="96">
                  <c:v>0.000485933551796428</c:v>
                </c:pt>
                <c:pt idx="97">
                  <c:v>0.000460460203023414</c:v>
                </c:pt>
                <c:pt idx="98">
                  <c:v>0.000432550320605656</c:v>
                </c:pt>
                <c:pt idx="99">
                  <c:v>0.000403303253717524</c:v>
                </c:pt>
                <c:pt idx="100">
                  <c:v>0.000373696633436198</c:v>
                </c:pt>
                <c:pt idx="101">
                  <c:v>0.000344538319443228</c:v>
                </c:pt>
                <c:pt idx="102">
                  <c:v>0.000315425403117995</c:v>
                </c:pt>
                <c:pt idx="103">
                  <c:v>0.000288856647100623</c:v>
                </c:pt>
                <c:pt idx="104">
                  <c:v>0.00026398684584146</c:v>
                </c:pt>
                <c:pt idx="105">
                  <c:v>0.000240879453559914</c:v>
                </c:pt>
                <c:pt idx="106">
                  <c:v>0.000219485731975894</c:v>
                </c:pt>
                <c:pt idx="107">
                  <c:v>0.000199691236694686</c:v>
                </c:pt>
                <c:pt idx="108">
                  <c:v>0.000181361130586446</c:v>
                </c:pt>
                <c:pt idx="109">
                  <c:v>0.000163775103980264</c:v>
                </c:pt>
                <c:pt idx="110">
                  <c:v>0.00014811985145372</c:v>
                </c:pt>
                <c:pt idx="111">
                  <c:v>0.000133741275847381</c:v>
                </c:pt>
                <c:pt idx="112">
                  <c:v>0.000120705444085697</c:v>
                </c:pt>
                <c:pt idx="113">
                  <c:v>0.000109137212966915</c:v>
                </c:pt>
                <c:pt idx="114">
                  <c:v>9.9201336881148E-005</c:v>
                </c:pt>
                <c:pt idx="115">
                  <c:v>9.10766512838134E-005</c:v>
                </c:pt>
                <c:pt idx="116">
                  <c:v>8.47386459751697E-005</c:v>
                </c:pt>
                <c:pt idx="117">
                  <c:v>8.0761491284887E-005</c:v>
                </c:pt>
                <c:pt idx="118">
                  <c:v>7.89263511594026E-005</c:v>
                </c:pt>
                <c:pt idx="119">
                  <c:v>7.9186369008856E-005</c:v>
                </c:pt>
                <c:pt idx="120">
                  <c:v>8.13905331886376E-005</c:v>
                </c:pt>
                <c:pt idx="121">
                  <c:v>8.52806909165614E-005</c:v>
                </c:pt>
                <c:pt idx="122">
                  <c:v>9.04983733358153E-005</c:v>
                </c:pt>
                <c:pt idx="123">
                  <c:v>9.66011832882608E-005</c:v>
                </c:pt>
                <c:pt idx="124">
                  <c:v>0.000103328400969271</c:v>
                </c:pt>
                <c:pt idx="125">
                  <c:v>0.000109653983849451</c:v>
                </c:pt>
                <c:pt idx="126">
                  <c:v>0.000115294406976982</c:v>
                </c:pt>
                <c:pt idx="127">
                  <c:v>0.000119775026817484</c:v>
                </c:pt>
                <c:pt idx="128">
                  <c:v>0.000122700238908904</c:v>
                </c:pt>
                <c:pt idx="129">
                  <c:v>0.000123780991060685</c:v>
                </c:pt>
                <c:pt idx="130">
                  <c:v>0.000122853494736134</c:v>
                </c:pt>
                <c:pt idx="131">
                  <c:v>0.000119739169442347</c:v>
                </c:pt>
                <c:pt idx="132">
                  <c:v>0.000114765432087127</c:v>
                </c:pt>
                <c:pt idx="133">
                  <c:v>0.00010807806413023</c:v>
                </c:pt>
                <c:pt idx="134">
                  <c:v>9.99889458059728E-005</c:v>
                </c:pt>
                <c:pt idx="135">
                  <c:v>9.08736146674179E-005</c:v>
                </c:pt>
                <c:pt idx="136">
                  <c:v>8.11404323098452E-005</c:v>
                </c:pt>
                <c:pt idx="137">
                  <c:v>7.12013671688834E-005</c:v>
                </c:pt>
                <c:pt idx="138">
                  <c:v>6.10949395235502E-005</c:v>
                </c:pt>
                <c:pt idx="139">
                  <c:v>5.19079222820442E-005</c:v>
                </c:pt>
                <c:pt idx="140">
                  <c:v>4.35834259625952E-005</c:v>
                </c:pt>
                <c:pt idx="141">
                  <c:v>3.63931647476149E-005</c:v>
                </c:pt>
                <c:pt idx="142">
                  <c:v>3.05863970199087E-005</c:v>
                </c:pt>
                <c:pt idx="143">
                  <c:v>2.64158166584575E-005</c:v>
                </c:pt>
                <c:pt idx="144">
                  <c:v>2.41719718657713E-005</c:v>
                </c:pt>
                <c:pt idx="145">
                  <c:v>2.427589622791E-005</c:v>
                </c:pt>
                <c:pt idx="146">
                  <c:v>2.72299010194879E-005</c:v>
                </c:pt>
                <c:pt idx="147">
                  <c:v>3.36564608621923E-005</c:v>
                </c:pt>
                <c:pt idx="148">
                  <c:v>4.44241717895482E-005</c:v>
                </c:pt>
                <c:pt idx="149">
                  <c:v>6.06315470038431E-005</c:v>
                </c:pt>
                <c:pt idx="150">
                  <c:v>8.36134931044695E-005</c:v>
                </c:pt>
                <c:pt idx="151">
                  <c:v>0.000114921266986127</c:v>
                </c:pt>
                <c:pt idx="152">
                  <c:v>0.000156268652190528</c:v>
                </c:pt>
                <c:pt idx="153">
                  <c:v>0.000211657883277464</c:v>
                </c:pt>
                <c:pt idx="154">
                  <c:v>0.000278899407356606</c:v>
                </c:pt>
                <c:pt idx="155">
                  <c:v>0.00036120381483109</c:v>
                </c:pt>
                <c:pt idx="156">
                  <c:v>0.000459578832066178</c:v>
                </c:pt>
                <c:pt idx="157">
                  <c:v>0.000574354615737182</c:v>
                </c:pt>
                <c:pt idx="158">
                  <c:v>0.000704969132500525</c:v>
                </c:pt>
                <c:pt idx="159">
                  <c:v>0.000849788754710954</c:v>
                </c:pt>
                <c:pt idx="160">
                  <c:v>0.00101194910591786</c:v>
                </c:pt>
                <c:pt idx="161">
                  <c:v>0.00117569288501775</c:v>
                </c:pt>
                <c:pt idx="162">
                  <c:v>0.00134144369891247</c:v>
                </c:pt>
                <c:pt idx="163">
                  <c:v>0.00150313296863643</c:v>
                </c:pt>
                <c:pt idx="164">
                  <c:v>0.00165414190285355</c:v>
                </c:pt>
                <c:pt idx="165">
                  <c:v>0.00178773541397467</c:v>
                </c:pt>
                <c:pt idx="166">
                  <c:v>0.00189755382543588</c:v>
                </c:pt>
                <c:pt idx="167">
                  <c:v>0.00198047579413778</c:v>
                </c:pt>
                <c:pt idx="168">
                  <c:v>0.00202632558923876</c:v>
                </c:pt>
                <c:pt idx="169">
                  <c:v>0.00203623761766498</c:v>
                </c:pt>
                <c:pt idx="170">
                  <c:v>0.00200971569365657</c:v>
                </c:pt>
                <c:pt idx="171">
                  <c:v>0.00194820982378961</c:v>
                </c:pt>
                <c:pt idx="172">
                  <c:v>0.00185498499997951</c:v>
                </c:pt>
                <c:pt idx="173">
                  <c:v>0.00173483409021198</c:v>
                </c:pt>
                <c:pt idx="174">
                  <c:v>0.00159366995586267</c:v>
                </c:pt>
                <c:pt idx="175">
                  <c:v>0.00143209122519406</c:v>
                </c:pt>
                <c:pt idx="176">
                  <c:v>0.0012685367799949</c:v>
                </c:pt>
                <c:pt idx="177">
                  <c:v>0.00110380815309339</c:v>
                </c:pt>
                <c:pt idx="178">
                  <c:v>0.000943529823803427</c:v>
                </c:pt>
                <c:pt idx="179">
                  <c:v>0.000792325154582479</c:v>
                </c:pt>
                <c:pt idx="180">
                  <c:v>0.00065366055312122</c:v>
                </c:pt>
                <c:pt idx="181">
                  <c:v>0.000529807836339458</c:v>
                </c:pt>
                <c:pt idx="182">
                  <c:v>0.000418224152676164</c:v>
                </c:pt>
                <c:pt idx="183">
                  <c:v>0.000327024111511534</c:v>
                </c:pt>
                <c:pt idx="184">
                  <c:v>0.000251260062030546</c:v>
                </c:pt>
                <c:pt idx="185">
                  <c:v>0.000189697103054553</c:v>
                </c:pt>
                <c:pt idx="186">
                  <c:v>0.000140738552779767</c:v>
                </c:pt>
                <c:pt idx="187">
                  <c:v>0.000102613208052692</c:v>
                </c:pt>
                <c:pt idx="188">
                  <c:v>7.35283694110676E-005</c:v>
                </c:pt>
                <c:pt idx="189">
                  <c:v>5.10986521302922E-005</c:v>
                </c:pt>
                <c:pt idx="190">
                  <c:v>3.53494086893286E-005</c:v>
                </c:pt>
                <c:pt idx="191">
                  <c:v>2.40377620080986E-005</c:v>
                </c:pt>
                <c:pt idx="192">
                  <c:v>1.60683906577283E-005</c:v>
                </c:pt>
                <c:pt idx="193">
                  <c:v>1.05595522294651E-005</c:v>
                </c:pt>
                <c:pt idx="194">
                  <c:v>6.82249958272064E-006</c:v>
                </c:pt>
                <c:pt idx="195">
                  <c:v>4.33412629024029E-006</c:v>
                </c:pt>
                <c:pt idx="196">
                  <c:v>2.70751553599519E-006</c:v>
                </c:pt>
                <c:pt idx="197">
                  <c:v>1.63338422041701E-006</c:v>
                </c:pt>
                <c:pt idx="198">
                  <c:v>9.87272398918314E-007</c:v>
                </c:pt>
                <c:pt idx="199">
                  <c:v>5.88648117304879E-007</c:v>
                </c:pt>
                <c:pt idx="200">
                  <c:v>3.48671134403286E-007</c:v>
                </c:pt>
                <c:pt idx="201">
                  <c:v>2.09827201310664E-007</c:v>
                </c:pt>
                <c:pt idx="202">
                  <c:v>1.36719421603336E-007</c:v>
                </c:pt>
                <c:pt idx="203">
                  <c:v>1.09878632863479E-007</c:v>
                </c:pt>
                <c:pt idx="204">
                  <c:v>1.23366792476728E-007</c:v>
                </c:pt>
                <c:pt idx="205">
                  <c:v>1.80355886185134E-007</c:v>
                </c:pt>
                <c:pt idx="206">
                  <c:v>2.96654419512328E-007</c:v>
                </c:pt>
                <c:pt idx="207">
                  <c:v>5.03234579308679E-007</c:v>
                </c:pt>
                <c:pt idx="208">
                  <c:v>8.51583036896981E-007</c:v>
                </c:pt>
                <c:pt idx="209">
                  <c:v>1.42218287048636E-006</c:v>
                </c:pt>
                <c:pt idx="210">
                  <c:v>2.33639777211972E-006</c:v>
                </c:pt>
                <c:pt idx="211">
                  <c:v>3.8385027975232E-006</c:v>
                </c:pt>
                <c:pt idx="212">
                  <c:v>6.08572449140411E-006</c:v>
                </c:pt>
                <c:pt idx="213">
                  <c:v>9.48102503592388E-006</c:v>
                </c:pt>
                <c:pt idx="214">
                  <c:v>1.45159287190819E-005</c:v>
                </c:pt>
                <c:pt idx="215">
                  <c:v>2.18452320800616E-005</c:v>
                </c:pt>
                <c:pt idx="216">
                  <c:v>3.23210510818148E-005</c:v>
                </c:pt>
                <c:pt idx="217">
                  <c:v>4.70268707186418E-005</c:v>
                </c:pt>
                <c:pt idx="218">
                  <c:v>6.73094577143322E-005</c:v>
                </c:pt>
                <c:pt idx="219">
                  <c:v>9.59881043625071E-005</c:v>
                </c:pt>
                <c:pt idx="220">
                  <c:v>0.000133032944377743</c:v>
                </c:pt>
                <c:pt idx="221">
                  <c:v>0.000181618532493618</c:v>
                </c:pt>
                <c:pt idx="222">
                  <c:v>0.000244388122979491</c:v>
                </c:pt>
                <c:pt idx="223">
                  <c:v>0.000324349550649669</c:v>
                </c:pt>
                <c:pt idx="224">
                  <c:v>0.000424900160464322</c:v>
                </c:pt>
                <c:pt idx="225">
                  <c:v>0.000549865123404132</c:v>
                </c:pt>
                <c:pt idx="226">
                  <c:v>0.000709857267511498</c:v>
                </c:pt>
                <c:pt idx="227">
                  <c:v>0.000898469200835675</c:v>
                </c:pt>
                <c:pt idx="228">
                  <c:v>0.00112635405692784</c:v>
                </c:pt>
                <c:pt idx="229">
                  <c:v>0.00139967839147244</c:v>
                </c:pt>
                <c:pt idx="230">
                  <c:v>0.00172525459835742</c:v>
                </c:pt>
                <c:pt idx="231">
                  <c:v>0.00211041006417404</c:v>
                </c:pt>
                <c:pt idx="232">
                  <c:v>0.00256269177954387</c:v>
                </c:pt>
                <c:pt idx="233">
                  <c:v>0.00311038010748483</c:v>
                </c:pt>
                <c:pt idx="234">
                  <c:v>0.00372074052850732</c:v>
                </c:pt>
                <c:pt idx="235">
                  <c:v>0.0044160225939122</c:v>
                </c:pt>
                <c:pt idx="236">
                  <c:v>0.00519711060123831</c:v>
                </c:pt>
                <c:pt idx="237">
                  <c:v>0.00606041181490254</c:v>
                </c:pt>
                <c:pt idx="238">
                  <c:v>0.00699668318917557</c:v>
                </c:pt>
                <c:pt idx="239">
                  <c:v>0.00799012217614024</c:v>
                </c:pt>
                <c:pt idx="240">
                  <c:v>0.00901792086346594</c:v>
                </c:pt>
                <c:pt idx="241">
                  <c:v>0.0100883470336214</c:v>
                </c:pt>
                <c:pt idx="242">
                  <c:v>0.0110882745784444</c:v>
                </c:pt>
                <c:pt idx="243">
                  <c:v>0.0120163722136432</c:v>
                </c:pt>
                <c:pt idx="244">
                  <c:v>0.012831398942308</c:v>
                </c:pt>
                <c:pt idx="245">
                  <c:v>0.0134935525661541</c:v>
                </c:pt>
                <c:pt idx="246">
                  <c:v>0.0139676707537554</c:v>
                </c:pt>
                <c:pt idx="247">
                  <c:v>0.0142262892989937</c:v>
                </c:pt>
                <c:pt idx="248">
                  <c:v>0.0142485733445537</c:v>
                </c:pt>
                <c:pt idx="249">
                  <c:v>0.0140277576191295</c:v>
                </c:pt>
                <c:pt idx="250">
                  <c:v>0.0135768635606336</c:v>
                </c:pt>
                <c:pt idx="251">
                  <c:v>0.0129158342294065</c:v>
                </c:pt>
                <c:pt idx="252">
                  <c:v>0.0120750941145319</c:v>
                </c:pt>
                <c:pt idx="253">
                  <c:v>0.0110930374086579</c:v>
                </c:pt>
                <c:pt idx="254">
                  <c:v>0.010012927743006</c:v>
                </c:pt>
                <c:pt idx="255">
                  <c:v>0.00883714582051082</c:v>
                </c:pt>
                <c:pt idx="256">
                  <c:v>0.00769410683234596</c:v>
                </c:pt>
                <c:pt idx="257">
                  <c:v>0.00658108307253071</c:v>
                </c:pt>
                <c:pt idx="258">
                  <c:v>0.00553016245877147</c:v>
                </c:pt>
                <c:pt idx="259">
                  <c:v>0.00456574152277805</c:v>
                </c:pt>
                <c:pt idx="260">
                  <c:v>0.00370413823215164</c:v>
                </c:pt>
                <c:pt idx="261">
                  <c:v>0.00295393356347119</c:v>
                </c:pt>
                <c:pt idx="262">
                  <c:v>0.0023168825290504</c:v>
                </c:pt>
                <c:pt idx="263">
                  <c:v>0.00177166221040101</c:v>
                </c:pt>
                <c:pt idx="264">
                  <c:v>0.00134904199494307</c:v>
                </c:pt>
                <c:pt idx="265">
                  <c:v>0.00101698598637452</c:v>
                </c:pt>
                <c:pt idx="266">
                  <c:v>0.000763625033522618</c:v>
                </c:pt>
                <c:pt idx="267">
                  <c:v>0.000576856046609795</c:v>
                </c:pt>
                <c:pt idx="268">
                  <c:v>0.000445116973861792</c:v>
                </c:pt>
                <c:pt idx="269">
                  <c:v>0.000357882097622108</c:v>
                </c:pt>
                <c:pt idx="270">
                  <c:v>0.000304554568196767</c:v>
                </c:pt>
                <c:pt idx="271">
                  <c:v>0.000280814788442561</c:v>
                </c:pt>
                <c:pt idx="272">
                  <c:v>0.000277545259690216</c:v>
                </c:pt>
                <c:pt idx="273">
                  <c:v>0.000289203945772052</c:v>
                </c:pt>
                <c:pt idx="274">
                  <c:v>0.000311128391885939</c:v>
                </c:pt>
                <c:pt idx="275">
                  <c:v>0.000339352831620559</c:v>
                </c:pt>
                <c:pt idx="276">
                  <c:v>0.000370462956379209</c:v>
                </c:pt>
                <c:pt idx="277">
                  <c:v>0.000402614739568153</c:v>
                </c:pt>
                <c:pt idx="278">
                  <c:v>0.000430895756256315</c:v>
                </c:pt>
                <c:pt idx="279">
                  <c:v>0.000454358547464421</c:v>
                </c:pt>
                <c:pt idx="280">
                  <c:v>0.000471333098491442</c:v>
                </c:pt>
                <c:pt idx="281">
                  <c:v>0.000480638025859646</c:v>
                </c:pt>
                <c:pt idx="282">
                  <c:v>0.000481620162129683</c:v>
                </c:pt>
                <c:pt idx="283">
                  <c:v>0.000474177160401603</c:v>
                </c:pt>
                <c:pt idx="284">
                  <c:v>0.000458755258106837</c:v>
                </c:pt>
                <c:pt idx="285">
                  <c:v>0.000435372606801296</c:v>
                </c:pt>
                <c:pt idx="286">
                  <c:v>0.000407189304152721</c:v>
                </c:pt>
                <c:pt idx="287">
                  <c:v>0.000375354528081227</c:v>
                </c:pt>
                <c:pt idx="288">
                  <c:v>0.000342086515107428</c:v>
                </c:pt>
                <c:pt idx="289">
                  <c:v>0.000309928495973686</c:v>
                </c:pt>
                <c:pt idx="290">
                  <c:v>0.000281756356774122</c:v>
                </c:pt>
                <c:pt idx="291">
                  <c:v>0.000260836009478875</c:v>
                </c:pt>
                <c:pt idx="292">
                  <c:v>0.000250834943385587</c:v>
                </c:pt>
                <c:pt idx="293">
                  <c:v>0.000257049024689102</c:v>
                </c:pt>
                <c:pt idx="294">
                  <c:v>0.00028420732341837</c:v>
                </c:pt>
                <c:pt idx="295">
                  <c:v>0.000338682133729376</c:v>
                </c:pt>
                <c:pt idx="296">
                  <c:v>0.000428055140970903</c:v>
                </c:pt>
                <c:pt idx="297">
                  <c:v>0.000561180909047361</c:v>
                </c:pt>
                <c:pt idx="298">
                  <c:v>0.000748102789881247</c:v>
                </c:pt>
                <c:pt idx="299">
                  <c:v>0.00101047783833063</c:v>
                </c:pt>
                <c:pt idx="300">
                  <c:v>0.00134122572293047</c:v>
                </c:pt>
                <c:pt idx="301">
                  <c:v>0.00175928045746276</c:v>
                </c:pt>
                <c:pt idx="302">
                  <c:v>0.00227392498746754</c:v>
                </c:pt>
                <c:pt idx="303">
                  <c:v>0.00289159735667093</c:v>
                </c:pt>
                <c:pt idx="304">
                  <c:v>0.00361448655359199</c:v>
                </c:pt>
                <c:pt idx="305">
                  <c:v>0.00443915796509401</c:v>
                </c:pt>
                <c:pt idx="306">
                  <c:v>0.0053553864748997</c:v>
                </c:pt>
                <c:pt idx="307">
                  <c:v>0.0063831659066929</c:v>
                </c:pt>
                <c:pt idx="308">
                  <c:v>0.00742263056877585</c:v>
                </c:pt>
                <c:pt idx="309">
                  <c:v>0.00847631423006135</c:v>
                </c:pt>
                <c:pt idx="310">
                  <c:v>0.00950548391136832</c:v>
                </c:pt>
                <c:pt idx="311">
                  <c:v>0.0104677649733462</c:v>
                </c:pt>
                <c:pt idx="312">
                  <c:v>0.0113199109479078</c:v>
                </c:pt>
                <c:pt idx="313">
                  <c:v>0.0120209648818889</c:v>
                </c:pt>
                <c:pt idx="314">
                  <c:v>0.0125505876742252</c:v>
                </c:pt>
                <c:pt idx="315">
                  <c:v>0.0128433603441217</c:v>
                </c:pt>
                <c:pt idx="316">
                  <c:v>0.0129061663153603</c:v>
                </c:pt>
                <c:pt idx="317">
                  <c:v>0.0127355916603856</c:v>
                </c:pt>
                <c:pt idx="318">
                  <c:v>0.0123408093507476</c:v>
                </c:pt>
                <c:pt idx="319">
                  <c:v>0.0117427612115338</c:v>
                </c:pt>
                <c:pt idx="320">
                  <c:v>0.0109723169393789</c:v>
                </c:pt>
                <c:pt idx="321">
                  <c:v>0.0100320957109202</c:v>
                </c:pt>
                <c:pt idx="322">
                  <c:v>0.00903293214416861</c:v>
                </c:pt>
                <c:pt idx="323">
                  <c:v>0.00798667265069084</c:v>
                </c:pt>
                <c:pt idx="324">
                  <c:v>0.00693430026597954</c:v>
                </c:pt>
                <c:pt idx="325">
                  <c:v>0.00591205711905324</c:v>
                </c:pt>
                <c:pt idx="326">
                  <c:v>0.00494963822624332</c:v>
                </c:pt>
                <c:pt idx="327">
                  <c:v>0.00406917962869357</c:v>
                </c:pt>
                <c:pt idx="328">
                  <c:v>0.00328502507858917</c:v>
                </c:pt>
                <c:pt idx="329">
                  <c:v>0.00258096111603792</c:v>
                </c:pt>
                <c:pt idx="330">
                  <c:v>0.00200779217987697</c:v>
                </c:pt>
                <c:pt idx="331">
                  <c:v>0.00153376265405224</c:v>
                </c:pt>
                <c:pt idx="332">
                  <c:v>0.00115055177923136</c:v>
                </c:pt>
                <c:pt idx="333">
                  <c:v>0.000847575635088797</c:v>
                </c:pt>
                <c:pt idx="334">
                  <c:v>0.00061321427347028</c:v>
                </c:pt>
                <c:pt idx="335">
                  <c:v>0.000435808188858812</c:v>
                </c:pt>
                <c:pt idx="336">
                  <c:v>0.000300277140901296</c:v>
                </c:pt>
                <c:pt idx="337">
                  <c:v>0.000206233478872393</c:v>
                </c:pt>
                <c:pt idx="338">
                  <c:v>0.000139746382685716</c:v>
                </c:pt>
                <c:pt idx="339">
                  <c:v>9.40102559196079E-005</c:v>
                </c:pt>
                <c:pt idx="340">
                  <c:v>6.36644550700051E-005</c:v>
                </c:pt>
                <c:pt idx="341">
                  <c:v>4.46573686927223E-005</c:v>
                </c:pt>
                <c:pt idx="342">
                  <c:v>3.40716897509295E-005</c:v>
                </c:pt>
                <c:pt idx="343">
                  <c:v>2.98940630526227E-005</c:v>
                </c:pt>
                <c:pt idx="344">
                  <c:v>3.12096195205876E-005</c:v>
                </c:pt>
                <c:pt idx="345">
                  <c:v>3.72172616261716E-005</c:v>
                </c:pt>
                <c:pt idx="346">
                  <c:v>4.78690605513738E-005</c:v>
                </c:pt>
                <c:pt idx="347">
                  <c:v>6.35078924023557E-005</c:v>
                </c:pt>
                <c:pt idx="348">
                  <c:v>8.47809305827592E-005</c:v>
                </c:pt>
                <c:pt idx="349">
                  <c:v>0.000112563492521771</c:v>
                </c:pt>
                <c:pt idx="350">
                  <c:v>0.00014788604305719</c:v>
                </c:pt>
                <c:pt idx="351">
                  <c:v>0.000193667094785391</c:v>
                </c:pt>
                <c:pt idx="352">
                  <c:v>0.000247772683977143</c:v>
                </c:pt>
                <c:pt idx="353">
                  <c:v>0.000312665255540496</c:v>
                </c:pt>
                <c:pt idx="354">
                  <c:v>0.000389125009317693</c:v>
                </c:pt>
                <c:pt idx="355">
                  <c:v>0.000477599417338911</c:v>
                </c:pt>
                <c:pt idx="356">
                  <c:v>0.000578081970359874</c:v>
                </c:pt>
                <c:pt idx="357">
                  <c:v>0.000689996624310479</c:v>
                </c:pt>
                <c:pt idx="358">
                  <c:v>0.000816794308408818</c:v>
                </c:pt>
                <c:pt idx="359">
                  <c:v>0.00094736373080539</c:v>
                </c:pt>
                <c:pt idx="360">
                  <c:v>0.00108329259471463</c:v>
                </c:pt>
                <c:pt idx="361">
                  <c:v>0.00122109870552178</c:v>
                </c:pt>
                <c:pt idx="362">
                  <c:v>0.00135668352444828</c:v>
                </c:pt>
                <c:pt idx="363">
                  <c:v>0.00148550307953116</c:v>
                </c:pt>
                <c:pt idx="364">
                  <c:v>0.00160280135352922</c:v>
                </c:pt>
                <c:pt idx="365">
                  <c:v>0.00170726724762032</c:v>
                </c:pt>
                <c:pt idx="366">
                  <c:v>0.00178700954272607</c:v>
                </c:pt>
                <c:pt idx="367">
                  <c:v>0.00184250102348553</c:v>
                </c:pt>
                <c:pt idx="368">
                  <c:v>0.0018711270700913</c:v>
                </c:pt>
                <c:pt idx="369">
                  <c:v>0.00187146034751754</c:v>
                </c:pt>
                <c:pt idx="370">
                  <c:v>0.001843388231062</c:v>
                </c:pt>
                <c:pt idx="371">
                  <c:v>0.00178813894424258</c:v>
                </c:pt>
                <c:pt idx="372">
                  <c:v>0.00170481148390407</c:v>
                </c:pt>
                <c:pt idx="373">
                  <c:v>0.00160306236181183</c:v>
                </c:pt>
                <c:pt idx="374">
                  <c:v>0.00148478542433097</c:v>
                </c:pt>
                <c:pt idx="375">
                  <c:v>0.00135493034806995</c:v>
                </c:pt>
                <c:pt idx="376">
                  <c:v>0.00121864074603843</c:v>
                </c:pt>
                <c:pt idx="377">
                  <c:v>0.00108094585694565</c:v>
                </c:pt>
                <c:pt idx="378">
                  <c:v>0.000946493459939224</c:v>
                </c:pt>
                <c:pt idx="379">
                  <c:v>0.000819343472601661</c:v>
                </c:pt>
                <c:pt idx="380">
                  <c:v>0.000698757210725565</c:v>
                </c:pt>
                <c:pt idx="381">
                  <c:v>0.000595960975776212</c:v>
                </c:pt>
                <c:pt idx="382">
                  <c:v>0.000508164459355192</c:v>
                </c:pt>
                <c:pt idx="383">
                  <c:v>0.00043636545309513</c:v>
                </c:pt>
                <c:pt idx="384">
                  <c:v>0.00038091138865787</c:v>
                </c:pt>
                <c:pt idx="385">
                  <c:v>0.000341599820330973</c:v>
                </c:pt>
                <c:pt idx="386">
                  <c:v>0.000317779838933167</c:v>
                </c:pt>
                <c:pt idx="387">
                  <c:v>0.000308359576664379</c:v>
                </c:pt>
                <c:pt idx="388">
                  <c:v>0.000312676359685647</c:v>
                </c:pt>
                <c:pt idx="389">
                  <c:v>0.000328608383792176</c:v>
                </c:pt>
                <c:pt idx="390">
                  <c:v>0.000354445474742922</c:v>
                </c:pt>
                <c:pt idx="391">
                  <c:v>0.000388321172312076</c:v>
                </c:pt>
                <c:pt idx="392">
                  <c:v>0.00042823812489989</c:v>
                </c:pt>
                <c:pt idx="393">
                  <c:v>0.00047209703134554</c:v>
                </c:pt>
                <c:pt idx="394">
                  <c:v>0.000519431145178487</c:v>
                </c:pt>
                <c:pt idx="395">
                  <c:v>0.00056461800906078</c:v>
                </c:pt>
                <c:pt idx="396">
                  <c:v>0.000607212897562057</c:v>
                </c:pt>
                <c:pt idx="397">
                  <c:v>0.000645234284347735</c:v>
                </c:pt>
                <c:pt idx="398">
                  <c:v>0.000676920473900666</c:v>
                </c:pt>
                <c:pt idx="399">
                  <c:v>0.000700812951163386</c:v>
                </c:pt>
                <c:pt idx="400">
                  <c:v>0.000715829579597814</c:v>
                </c:pt>
                <c:pt idx="401">
                  <c:v>0.000721318848377933</c:v>
                </c:pt>
                <c:pt idx="402">
                  <c:v>0.000716746497433112</c:v>
                </c:pt>
                <c:pt idx="403">
                  <c:v>0.000702718289885894</c:v>
                </c:pt>
                <c:pt idx="404">
                  <c:v>0.00067994835372666</c:v>
                </c:pt>
                <c:pt idx="405">
                  <c:v>0.000649487812923466</c:v>
                </c:pt>
                <c:pt idx="406">
                  <c:v>0.000612653132187128</c:v>
                </c:pt>
                <c:pt idx="407">
                  <c:v>0.000570924458165748</c:v>
                </c:pt>
                <c:pt idx="408">
                  <c:v>0.000525840723659267</c:v>
                </c:pt>
                <c:pt idx="409">
                  <c:v>0.000477146109883125</c:v>
                </c:pt>
                <c:pt idx="410">
                  <c:v>0.000429736810894193</c:v>
                </c:pt>
                <c:pt idx="411">
                  <c:v>0.000383087038850481</c:v>
                </c:pt>
                <c:pt idx="412">
                  <c:v>0.000338165723676626</c:v>
                </c:pt>
                <c:pt idx="413">
                  <c:v>0.000295710100126317</c:v>
                </c:pt>
                <c:pt idx="414">
                  <c:v>0.000256233828680322</c:v>
                </c:pt>
                <c:pt idx="415">
                  <c:v>0.000220050109939247</c:v>
                </c:pt>
                <c:pt idx="416">
                  <c:v>0.000186157562039263</c:v>
                </c:pt>
                <c:pt idx="417">
                  <c:v>0.00015698761864678</c:v>
                </c:pt>
                <c:pt idx="418">
                  <c:v>0.000131176541066891</c:v>
                </c:pt>
                <c:pt idx="419">
                  <c:v>0.00010856773531492</c:v>
                </c:pt>
                <c:pt idx="420">
                  <c:v>8.89609419233329E-005</c:v>
                </c:pt>
                <c:pt idx="421">
                  <c:v>7.21298112598875E-005</c:v>
                </c:pt>
                <c:pt idx="422">
                  <c:v>5.78341141876573E-005</c:v>
                </c:pt>
                <c:pt idx="423">
                  <c:v>4.582790815694E-005</c:v>
                </c:pt>
                <c:pt idx="424">
                  <c:v>3.5532145355335E-005</c:v>
                </c:pt>
                <c:pt idx="425">
                  <c:v>2.74326491600466E-005</c:v>
                </c:pt>
                <c:pt idx="426">
                  <c:v>2.08911020846352E-005</c:v>
                </c:pt>
                <c:pt idx="427">
                  <c:v>1.56839961336348E-005</c:v>
                </c:pt>
                <c:pt idx="428">
                  <c:v>1.16018894168843E-005</c:v>
                </c:pt>
                <c:pt idx="429">
                  <c:v>8.45228253795934E-006</c:v>
                </c:pt>
                <c:pt idx="430">
                  <c:v>6.06193552137669E-006</c:v>
                </c:pt>
                <c:pt idx="431">
                  <c:v>4.22221412186274E-006</c:v>
                </c:pt>
                <c:pt idx="432">
                  <c:v>2.92979006919164E-006</c:v>
                </c:pt>
                <c:pt idx="433">
                  <c:v>1.99940084382691E-006</c:v>
                </c:pt>
                <c:pt idx="434">
                  <c:v>1.34161063153669E-006</c:v>
                </c:pt>
                <c:pt idx="435">
                  <c:v>8.84967482130379E-007</c:v>
                </c:pt>
                <c:pt idx="436">
                  <c:v>5.73754778770068E-007</c:v>
                </c:pt>
                <c:pt idx="437">
                  <c:v>3.65560134883482E-007</c:v>
                </c:pt>
                <c:pt idx="438">
                  <c:v>2.24848545319855E-007</c:v>
                </c:pt>
                <c:pt idx="439">
                  <c:v>1.38212935190271E-007</c:v>
                </c:pt>
                <c:pt idx="440">
                  <c:v>8.34639592457844E-008</c:v>
                </c:pt>
                <c:pt idx="441">
                  <c:v>4.95117290670642E-008</c:v>
                </c:pt>
                <c:pt idx="442">
                  <c:v>2.8850167385993E-008</c:v>
                </c:pt>
                <c:pt idx="443">
                  <c:v>1.65118758377163E-008</c:v>
                </c:pt>
                <c:pt idx="444">
                  <c:v>9.2818111615758E-009</c:v>
                </c:pt>
                <c:pt idx="445">
                  <c:v>5.12437387139407E-009</c:v>
                </c:pt>
                <c:pt idx="446">
                  <c:v>2.71525329206707E-009</c:v>
                </c:pt>
                <c:pt idx="447">
                  <c:v>1.44487932079643E-009</c:v>
                </c:pt>
                <c:pt idx="448">
                  <c:v>7.55073110916657E-010</c:v>
                </c:pt>
                <c:pt idx="449">
                  <c:v>3.87502485708863E-010</c:v>
                </c:pt>
                <c:pt idx="450">
                  <c:v>1.95290549966225E-010</c:v>
                </c:pt>
                <c:pt idx="451">
                  <c:v>9.66504037431847E-011</c:v>
                </c:pt>
                <c:pt idx="452">
                  <c:v>4.69719167724235E-011</c:v>
                </c:pt>
                <c:pt idx="453">
                  <c:v>2.18041739295137E-011</c:v>
                </c:pt>
                <c:pt idx="454">
                  <c:v>1.02132337928584E-011</c:v>
                </c:pt>
                <c:pt idx="455">
                  <c:v>4.70179724719992E-012</c:v>
                </c:pt>
                <c:pt idx="456">
                  <c:v>2.13676893960784E-012</c:v>
                </c:pt>
                <c:pt idx="457">
                  <c:v>9.84080335654123E-013</c:v>
                </c:pt>
                <c:pt idx="458">
                  <c:v>5.25832204042355E-013</c:v>
                </c:pt>
                <c:pt idx="459">
                  <c:v>4.79389277342764E-013</c:v>
                </c:pt>
                <c:pt idx="460">
                  <c:v>8.80235539225043E-013</c:v>
                </c:pt>
                <c:pt idx="461">
                  <c:v>2.06848191303386E-012</c:v>
                </c:pt>
                <c:pt idx="462">
                  <c:v>5.05851387581289E-012</c:v>
                </c:pt>
                <c:pt idx="463">
                  <c:v>1.22689465718068E-011</c:v>
                </c:pt>
                <c:pt idx="464">
                  <c:v>2.92677869312456E-011</c:v>
                </c:pt>
                <c:pt idx="465">
                  <c:v>6.85763302408252E-011</c:v>
                </c:pt>
                <c:pt idx="466">
                  <c:v>1.5778389492082E-010</c:v>
                </c:pt>
                <c:pt idx="467">
                  <c:v>3.56483315714346E-010</c:v>
                </c:pt>
                <c:pt idx="468">
                  <c:v>8.14266091222212E-010</c:v>
                </c:pt>
                <c:pt idx="469">
                  <c:v>1.77263899154629E-009</c:v>
                </c:pt>
                <c:pt idx="470">
                  <c:v>3.78930220039309E-009</c:v>
                </c:pt>
                <c:pt idx="471">
                  <c:v>7.95395576337845E-009</c:v>
                </c:pt>
                <c:pt idx="472">
                  <c:v>1.6394270024997E-008</c:v>
                </c:pt>
                <c:pt idx="473">
                  <c:v>3.31807332951487E-008</c:v>
                </c:pt>
                <c:pt idx="474">
                  <c:v>6.59424165729947E-008</c:v>
                </c:pt>
                <c:pt idx="475">
                  <c:v>1.31865423690691E-007</c:v>
                </c:pt>
                <c:pt idx="476">
                  <c:v>2.52514679846155E-007</c:v>
                </c:pt>
                <c:pt idx="477">
                  <c:v>4.74818148292266E-007</c:v>
                </c:pt>
                <c:pt idx="478">
                  <c:v>8.76703968334966E-007</c:v>
                </c:pt>
                <c:pt idx="479">
                  <c:v>1.58951129292764E-006</c:v>
                </c:pt>
                <c:pt idx="480">
                  <c:v>2.82982283167737E-006</c:v>
                </c:pt>
                <c:pt idx="481">
                  <c:v>4.94697661955527E-006</c:v>
                </c:pt>
                <c:pt idx="482">
                  <c:v>8.6605359274632E-006</c:v>
                </c:pt>
                <c:pt idx="483">
                  <c:v>1.45882163868887E-005</c:v>
                </c:pt>
                <c:pt idx="484">
                  <c:v>2.41292936386349E-005</c:v>
                </c:pt>
                <c:pt idx="485">
                  <c:v>3.91897058345502E-005</c:v>
                </c:pt>
                <c:pt idx="486">
                  <c:v>6.25006280847513E-005</c:v>
                </c:pt>
                <c:pt idx="487">
                  <c:v>9.78772464270299E-005</c:v>
                </c:pt>
                <c:pt idx="488">
                  <c:v>0.000150509560343414</c:v>
                </c:pt>
                <c:pt idx="489">
                  <c:v>0.000227264401968387</c:v>
                </c:pt>
                <c:pt idx="490">
                  <c:v>0.000341796013051485</c:v>
                </c:pt>
                <c:pt idx="491">
                  <c:v>0.000497291615755388</c:v>
                </c:pt>
                <c:pt idx="492">
                  <c:v>0.000710461036190297</c:v>
                </c:pt>
                <c:pt idx="493">
                  <c:v>0.000996676860955621</c:v>
                </c:pt>
                <c:pt idx="494">
                  <c:v>0.00137294604254458</c:v>
                </c:pt>
                <c:pt idx="495">
                  <c:v>0.00185710964923601</c:v>
                </c:pt>
                <c:pt idx="496">
                  <c:v>0.00246664475172254</c:v>
                </c:pt>
                <c:pt idx="497">
                  <c:v>0.00324773823722953</c:v>
                </c:pt>
                <c:pt idx="498">
                  <c:v>0.00415649149197216</c:v>
                </c:pt>
                <c:pt idx="499">
                  <c:v>0.00522345378147672</c:v>
                </c:pt>
                <c:pt idx="500">
                  <c:v>0.0064457521152793</c:v>
                </c:pt>
                <c:pt idx="501">
                  <c:v>0.00781042068303205</c:v>
                </c:pt>
                <c:pt idx="502">
                  <c:v>0.00929309198712784</c:v>
                </c:pt>
                <c:pt idx="503">
                  <c:v>0.0108575297673852</c:v>
                </c:pt>
                <c:pt idx="504">
                  <c:v>0.0125153867467834</c:v>
                </c:pt>
                <c:pt idx="505">
                  <c:v>0.0140893800699143</c:v>
                </c:pt>
                <c:pt idx="506">
                  <c:v>0.0155748716997873</c:v>
                </c:pt>
                <c:pt idx="507">
                  <c:v>0.0169060462981419</c:v>
                </c:pt>
                <c:pt idx="508">
                  <c:v>0.0180195778843816</c:v>
                </c:pt>
                <c:pt idx="509">
                  <c:v>0.0188595860249111</c:v>
                </c:pt>
                <c:pt idx="510">
                  <c:v>0.0193822718684407</c:v>
                </c:pt>
                <c:pt idx="511">
                  <c:v>0.0195597</c:v>
                </c:pt>
              </c:numCache>
            </c:numRef>
          </c:val>
          <c:smooth val="0"/>
        </c:ser>
        <c:hiLowLines>
          <c:spPr>
            <a:ln>
              <a:noFill/>
            </a:ln>
          </c:spPr>
        </c:hiLowLines>
        <c:marker val="0"/>
        <c:axId val="27271495"/>
        <c:axId val="66240180"/>
      </c:lineChart>
      <c:catAx>
        <c:axId val="27271495"/>
        <c:scaling>
          <c:orientation val="minMax"/>
        </c:scaling>
        <c:delete val="0"/>
        <c:axPos val="b"/>
        <c:numFmt formatCode="[$-409]MM/DD/YYYY" sourceLinked="1"/>
        <c:majorTickMark val="none"/>
        <c:minorTickMark val="none"/>
        <c:tickLblPos val="nextTo"/>
        <c:spPr>
          <a:ln w="9360">
            <a:solidFill>
              <a:srgbClr val="d9d9d9"/>
            </a:solidFill>
            <a:round/>
          </a:ln>
        </c:spPr>
        <c:txPr>
          <a:bodyPr/>
          <a:lstStyle/>
          <a:p>
            <a:pPr>
              <a:defRPr b="0" sz="900" spc="-1" strike="noStrike">
                <a:solidFill>
                  <a:srgbClr val="595959"/>
                </a:solidFill>
                <a:latin typeface="Calibri"/>
              </a:defRPr>
            </a:pPr>
          </a:p>
        </c:txPr>
        <c:crossAx val="66240180"/>
        <c:crosses val="autoZero"/>
        <c:auto val="1"/>
        <c:lblAlgn val="ctr"/>
        <c:lblOffset val="100"/>
      </c:catAx>
      <c:valAx>
        <c:axId val="66240180"/>
        <c:scaling>
          <c:orientation val="minMax"/>
        </c:scaling>
        <c:delete val="0"/>
        <c:axPos val="l"/>
        <c:majorGridlines>
          <c:spPr>
            <a:ln w="9360">
              <a:solidFill>
                <a:srgbClr val="d9d9d9"/>
              </a:solidFill>
              <a:round/>
            </a:ln>
          </c:spPr>
        </c:majorGridlines>
        <c:numFmt formatCode="0.00E+00" sourceLinked="0"/>
        <c:majorTickMark val="none"/>
        <c:minorTickMark val="none"/>
        <c:tickLblPos val="nextTo"/>
        <c:spPr>
          <a:ln w="6480">
            <a:noFill/>
          </a:ln>
        </c:spPr>
        <c:txPr>
          <a:bodyPr/>
          <a:lstStyle/>
          <a:p>
            <a:pPr>
              <a:defRPr b="0" sz="900" spc="-1" strike="noStrike">
                <a:solidFill>
                  <a:srgbClr val="595959"/>
                </a:solidFill>
                <a:latin typeface="Calibri"/>
              </a:defRPr>
            </a:pPr>
          </a:p>
        </c:txPr>
        <c:crossAx val="27271495"/>
        <c:crosses val="autoZero"/>
        <c:crossBetween val="midCat"/>
      </c:valAx>
      <c:spPr>
        <a:noFill/>
        <a:ln>
          <a:noFill/>
        </a:ln>
      </c:spPr>
    </c:plotArea>
    <c:plotVisOnly val="1"/>
    <c:dispBlanksAs val="gap"/>
  </c:chart>
  <c:spPr>
    <a:noFill/>
    <a:ln w="9360">
      <a:noFill/>
    </a:ln>
  </c:spPr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400" spc="-1" strike="noStrike">
                <a:solidFill>
                  <a:srgbClr val="595959"/>
                </a:solidFill>
                <a:latin typeface="Calibri"/>
              </a:defRPr>
            </a:pPr>
            <a:r>
              <a:rPr b="0" sz="1400" spc="-1" strike="noStrike">
                <a:solidFill>
                  <a:srgbClr val="595959"/>
                </a:solidFill>
                <a:latin typeface="Calibri"/>
              </a:rPr>
              <a:t>Frame 10001 F105 complete relaxation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ineChart>
        <c:grouping val="standard"/>
        <c:varyColors val="0"/>
        <c:ser>
          <c:idx val="0"/>
          <c:order val="0"/>
          <c:spPr>
            <a:solidFill>
              <a:srgbClr val="4472c4"/>
            </a:solidFill>
            <a:ln w="28440">
              <a:solidFill>
                <a:srgbClr val="4472c4"/>
              </a:solidFill>
              <a:round/>
            </a:ln>
          </c:spPr>
          <c:marker>
            <c:symbol val="none"/>
          </c:marker>
          <c:dLbls>
            <c:numFmt formatCode="0.00E+00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Calibri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cat>
            <c:strRef>
              <c:f>categories</c:f>
              <c:strCache>
                <c:ptCount val="5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12"/>
                <c:pt idx="0">
                  <c:v>-4.84544070960985E-034</c:v>
                </c:pt>
                <c:pt idx="1">
                  <c:v>-2.48933082582136E-033</c:v>
                </c:pt>
                <c:pt idx="2">
                  <c:v>-1.25582493823814E-032</c:v>
                </c:pt>
                <c:pt idx="3">
                  <c:v>-6.22118650993552E-032</c:v>
                </c:pt>
                <c:pt idx="4">
                  <c:v>-3.02632434153964E-031</c:v>
                </c:pt>
                <c:pt idx="5">
                  <c:v>-1.44562739134108E-030</c:v>
                </c:pt>
                <c:pt idx="6">
                  <c:v>-7.17803334883819E-030</c:v>
                </c:pt>
                <c:pt idx="7">
                  <c:v>-3.30409636651992E-029</c:v>
                </c:pt>
                <c:pt idx="8">
                  <c:v>-1.49348299322847E-028</c:v>
                </c:pt>
                <c:pt idx="9">
                  <c:v>-6.62901193945675E-028</c:v>
                </c:pt>
                <c:pt idx="10">
                  <c:v>-2.88934158483821E-027</c:v>
                </c:pt>
                <c:pt idx="11">
                  <c:v>-1.23666249442184E-026</c:v>
                </c:pt>
                <c:pt idx="12">
                  <c:v>-5.19764216807091E-026</c:v>
                </c:pt>
                <c:pt idx="13">
                  <c:v>-2.14518695543139E-025</c:v>
                </c:pt>
                <c:pt idx="14">
                  <c:v>-9.15348226706101E-025</c:v>
                </c:pt>
                <c:pt idx="15">
                  <c:v>-3.64050880094371E-024</c:v>
                </c:pt>
                <c:pt idx="16">
                  <c:v>-1.4218169552113E-023</c:v>
                </c:pt>
                <c:pt idx="17">
                  <c:v>-5.45295562422997E-023</c:v>
                </c:pt>
                <c:pt idx="18">
                  <c:v>-2.0536562311385E-022</c:v>
                </c:pt>
                <c:pt idx="19">
                  <c:v>-7.59507225617913E-022</c:v>
                </c:pt>
                <c:pt idx="20">
                  <c:v>-2.758324478576E-021</c:v>
                </c:pt>
                <c:pt idx="21">
                  <c:v>-1.03079009405787E-020</c:v>
                </c:pt>
                <c:pt idx="22">
                  <c:v>-3.60755470491096E-020</c:v>
                </c:pt>
                <c:pt idx="23">
                  <c:v>-1.23984629257946E-019</c:v>
                </c:pt>
                <c:pt idx="24">
                  <c:v>-4.18442752127028E-019</c:v>
                </c:pt>
                <c:pt idx="25">
                  <c:v>-1.38681527955777E-018</c:v>
                </c:pt>
                <c:pt idx="26">
                  <c:v>-4.51353359720961E-018</c:v>
                </c:pt>
                <c:pt idx="27">
                  <c:v>-1.44255176022347E-017</c:v>
                </c:pt>
                <c:pt idx="28">
                  <c:v>-4.72182795061152E-017</c:v>
                </c:pt>
                <c:pt idx="29">
                  <c:v>-1.45435372023175E-016</c:v>
                </c:pt>
                <c:pt idx="30">
                  <c:v>-4.39896429028053E-016</c:v>
                </c:pt>
                <c:pt idx="31">
                  <c:v>-1.30663020929611E-015</c:v>
                </c:pt>
                <c:pt idx="32">
                  <c:v>-3.81134481133982E-015</c:v>
                </c:pt>
                <c:pt idx="33">
                  <c:v>-1.09176345341248E-014</c:v>
                </c:pt>
                <c:pt idx="34">
                  <c:v>-3.07117926091824E-014</c:v>
                </c:pt>
                <c:pt idx="35">
                  <c:v>-8.48417632002769E-014</c:v>
                </c:pt>
                <c:pt idx="36">
                  <c:v>-2.38751313939486E-013</c:v>
                </c:pt>
                <c:pt idx="37">
                  <c:v>-6.3565253704314E-013</c:v>
                </c:pt>
                <c:pt idx="38">
                  <c:v>-1.66198464290933E-012</c:v>
                </c:pt>
                <c:pt idx="39">
                  <c:v>-4.26745885131667E-012</c:v>
                </c:pt>
                <c:pt idx="40">
                  <c:v>-1.07609047534977E-011</c:v>
                </c:pt>
                <c:pt idx="41">
                  <c:v>-2.66481726946001E-011</c:v>
                </c:pt>
                <c:pt idx="42">
                  <c:v>-6.48078297496515E-011</c:v>
                </c:pt>
                <c:pt idx="43">
                  <c:v>-1.59802741968222E-010</c:v>
                </c:pt>
                <c:pt idx="44">
                  <c:v>-3.74578872880868E-010</c:v>
                </c:pt>
                <c:pt idx="45">
                  <c:v>-8.62285592488627E-010</c:v>
                </c:pt>
                <c:pt idx="46">
                  <c:v>-1.94944280290885E-009</c:v>
                </c:pt>
                <c:pt idx="47">
                  <c:v>-4.32836881665242E-009</c:v>
                </c:pt>
                <c:pt idx="48">
                  <c:v>-9.43833681826038E-009</c:v>
                </c:pt>
                <c:pt idx="49">
                  <c:v>-2.0212842172583E-008</c:v>
                </c:pt>
                <c:pt idx="50">
                  <c:v>-4.3684980581125E-008</c:v>
                </c:pt>
                <c:pt idx="51">
                  <c:v>-9.01791429749648E-008</c:v>
                </c:pt>
                <c:pt idx="52">
                  <c:v>-1.8283193972826E-007</c:v>
                </c:pt>
                <c:pt idx="53">
                  <c:v>-3.64061137768485E-007</c:v>
                </c:pt>
                <c:pt idx="54">
                  <c:v>-7.11995892235916E-007</c:v>
                </c:pt>
                <c:pt idx="55">
                  <c:v>-1.36762350650452E-006</c:v>
                </c:pt>
                <c:pt idx="56">
                  <c:v>-2.58016177763378E-006</c:v>
                </c:pt>
                <c:pt idx="57">
                  <c:v>-4.78106343860744E-006</c:v>
                </c:pt>
                <c:pt idx="58">
                  <c:v>-8.89382671591702E-006</c:v>
                </c:pt>
                <c:pt idx="59">
                  <c:v>-1.58888346181415E-005</c:v>
                </c:pt>
                <c:pt idx="60">
                  <c:v>-2.78813596632765E-005</c:v>
                </c:pt>
                <c:pt idx="61">
                  <c:v>-4.80576792052487E-005</c:v>
                </c:pt>
                <c:pt idx="62">
                  <c:v>-8.13669118560516E-005</c:v>
                </c:pt>
                <c:pt idx="63">
                  <c:v>-0.000135325380158272</c:v>
                </c:pt>
                <c:pt idx="64">
                  <c:v>-0.000221089592929097</c:v>
                </c:pt>
                <c:pt idx="65">
                  <c:v>-0.000360984622300288</c:v>
                </c:pt>
                <c:pt idx="66">
                  <c:v>-0.00056878226219109</c:v>
                </c:pt>
                <c:pt idx="67">
                  <c:v>-0.000880446446548555</c:v>
                </c:pt>
                <c:pt idx="68">
                  <c:v>-0.00133898682922591</c:v>
                </c:pt>
                <c:pt idx="69">
                  <c:v>-0.00200071328273454</c:v>
                </c:pt>
                <c:pt idx="70">
                  <c:v>-0.00293730711187112</c:v>
                </c:pt>
                <c:pt idx="71">
                  <c:v>-0.00423733515597785</c:v>
                </c:pt>
                <c:pt idx="72">
                  <c:v>-0.00608286380692851</c:v>
                </c:pt>
                <c:pt idx="73">
                  <c:v>-0.0084685478163495</c:v>
                </c:pt>
                <c:pt idx="74">
                  <c:v>-0.0115871019421635</c:v>
                </c:pt>
                <c:pt idx="75">
                  <c:v>-0.0155826126443139</c:v>
                </c:pt>
                <c:pt idx="76">
                  <c:v>-0.0205988663217838</c:v>
                </c:pt>
                <c:pt idx="77">
                  <c:v>-0.0267686059175979</c:v>
                </c:pt>
                <c:pt idx="78">
                  <c:v>-0.0342005727129209</c:v>
                </c:pt>
                <c:pt idx="79">
                  <c:v>-0.0429651390237635</c:v>
                </c:pt>
                <c:pt idx="80">
                  <c:v>-0.0534798685982884</c:v>
                </c:pt>
                <c:pt idx="81">
                  <c:v>-0.0649419998029145</c:v>
                </c:pt>
                <c:pt idx="82">
                  <c:v>-0.0775739414585517</c:v>
                </c:pt>
                <c:pt idx="83">
                  <c:v>-0.0911653009130749</c:v>
                </c:pt>
                <c:pt idx="84">
                  <c:v>-0.105424167041328</c:v>
                </c:pt>
                <c:pt idx="85">
                  <c:v>-0.119984675895411</c:v>
                </c:pt>
                <c:pt idx="86">
                  <c:v>-0.134421629771877</c:v>
                </c:pt>
                <c:pt idx="87">
                  <c:v>-0.148766991998542</c:v>
                </c:pt>
                <c:pt idx="88">
                  <c:v>-0.161505678277626</c:v>
                </c:pt>
                <c:pt idx="89">
                  <c:v>-0.172706169403247</c:v>
                </c:pt>
                <c:pt idx="90">
                  <c:v>-0.18195786001613</c:v>
                </c:pt>
                <c:pt idx="91">
                  <c:v>-0.188924738894596</c:v>
                </c:pt>
                <c:pt idx="92">
                  <c:v>-0.193368209917006</c:v>
                </c:pt>
                <c:pt idx="93">
                  <c:v>-0.195163505506253</c:v>
                </c:pt>
                <c:pt idx="94">
                  <c:v>-0.194227046824718</c:v>
                </c:pt>
                <c:pt idx="95">
                  <c:v>-0.19075258087974</c:v>
                </c:pt>
                <c:pt idx="96">
                  <c:v>-0.184995580222598</c:v>
                </c:pt>
                <c:pt idx="97">
                  <c:v>-0.177295983670509</c:v>
                </c:pt>
                <c:pt idx="98">
                  <c:v>-0.168071990278188</c:v>
                </c:pt>
                <c:pt idx="99">
                  <c:v>-0.157794039686305</c:v>
                </c:pt>
                <c:pt idx="100">
                  <c:v>-0.146955933750622</c:v>
                </c:pt>
                <c:pt idx="101">
                  <c:v>-0.136044939954247</c:v>
                </c:pt>
                <c:pt idx="102">
                  <c:v>-0.125135261876004</c:v>
                </c:pt>
                <c:pt idx="103">
                  <c:v>-0.115406536353731</c:v>
                </c:pt>
                <c:pt idx="104">
                  <c:v>-0.106761738605039</c:v>
                </c:pt>
                <c:pt idx="105">
                  <c:v>-0.0994030047199072</c:v>
                </c:pt>
                <c:pt idx="106">
                  <c:v>-0.0934236818333014</c:v>
                </c:pt>
                <c:pt idx="107">
                  <c:v>-0.0888078202361508</c:v>
                </c:pt>
                <c:pt idx="108">
                  <c:v>-0.085437821912075</c:v>
                </c:pt>
                <c:pt idx="109">
                  <c:v>-0.0830401690414934</c:v>
                </c:pt>
                <c:pt idx="110">
                  <c:v>-0.0815082823502683</c:v>
                </c:pt>
                <c:pt idx="111">
                  <c:v>-0.0804309558284683</c:v>
                </c:pt>
                <c:pt idx="112">
                  <c:v>-0.0794913289160228</c:v>
                </c:pt>
                <c:pt idx="113">
                  <c:v>-0.0783913657847179</c:v>
                </c:pt>
                <c:pt idx="114">
                  <c:v>-0.0768764221762111</c:v>
                </c:pt>
                <c:pt idx="115">
                  <c:v>-0.0747543318004147</c:v>
                </c:pt>
                <c:pt idx="116">
                  <c:v>-0.0717872818569588</c:v>
                </c:pt>
                <c:pt idx="117">
                  <c:v>-0.0681483549314047</c:v>
                </c:pt>
                <c:pt idx="118">
                  <c:v>-0.0637839909310294</c:v>
                </c:pt>
                <c:pt idx="119">
                  <c:v>-0.0587967888303128</c:v>
                </c:pt>
                <c:pt idx="120">
                  <c:v>-0.0533379227907269</c:v>
                </c:pt>
                <c:pt idx="121">
                  <c:v>-0.0475887598380396</c:v>
                </c:pt>
                <c:pt idx="122">
                  <c:v>-0.0417418896718573</c:v>
                </c:pt>
                <c:pt idx="123">
                  <c:v>-0.0359836284574204</c:v>
                </c:pt>
                <c:pt idx="124">
                  <c:v>-0.0302825280796101</c:v>
                </c:pt>
                <c:pt idx="125">
                  <c:v>-0.02518407359994</c:v>
                </c:pt>
                <c:pt idx="126">
                  <c:v>-0.0205757304124345</c:v>
                </c:pt>
                <c:pt idx="127">
                  <c:v>-0.0165164731099616</c:v>
                </c:pt>
                <c:pt idx="128">
                  <c:v>-0.0130300621408796</c:v>
                </c:pt>
                <c:pt idx="129">
                  <c:v>-0.0101104126163383</c:v>
                </c:pt>
                <c:pt idx="130">
                  <c:v>-0.00772867494845166</c:v>
                </c:pt>
                <c:pt idx="131">
                  <c:v>-0.00577992664353051</c:v>
                </c:pt>
                <c:pt idx="132">
                  <c:v>-0.00435050852883274</c:v>
                </c:pt>
                <c:pt idx="133">
                  <c:v>-0.00331030303699011</c:v>
                </c:pt>
                <c:pt idx="134">
                  <c:v>-0.00261281959516304</c:v>
                </c:pt>
                <c:pt idx="135">
                  <c:v>-0.00222090792566697</c:v>
                </c:pt>
                <c:pt idx="136">
                  <c:v>-0.00210944382127469</c:v>
                </c:pt>
                <c:pt idx="137">
                  <c:v>-0.00226662550727224</c:v>
                </c:pt>
                <c:pt idx="138">
                  <c:v>-0.00271514900186134</c:v>
                </c:pt>
                <c:pt idx="139">
                  <c:v>-0.00343733692336605</c:v>
                </c:pt>
                <c:pt idx="140">
                  <c:v>-0.00446821449770058</c:v>
                </c:pt>
                <c:pt idx="141">
                  <c:v>-0.00583869392526192</c:v>
                </c:pt>
                <c:pt idx="142">
                  <c:v>-0.00758279751099641</c:v>
                </c:pt>
                <c:pt idx="143">
                  <c:v>-0.00973354600687005</c:v>
                </c:pt>
                <c:pt idx="144">
                  <c:v>-0.0123188646609759</c:v>
                </c:pt>
                <c:pt idx="145">
                  <c:v>-0.0154794196432212</c:v>
                </c:pt>
                <c:pt idx="146">
                  <c:v>-0.0189975327561298</c:v>
                </c:pt>
                <c:pt idx="147">
                  <c:v>-0.0229731226424978</c:v>
                </c:pt>
                <c:pt idx="148">
                  <c:v>-0.0273908947447531</c:v>
                </c:pt>
                <c:pt idx="149">
                  <c:v>-0.0322282227710109</c:v>
                </c:pt>
                <c:pt idx="150">
                  <c:v>-0.0374607262244661</c:v>
                </c:pt>
                <c:pt idx="151">
                  <c:v>-0.0430693124363658</c:v>
                </c:pt>
                <c:pt idx="152">
                  <c:v>-0.0490476200063408</c:v>
                </c:pt>
                <c:pt idx="153">
                  <c:v>-0.0556517530376922</c:v>
                </c:pt>
                <c:pt idx="154">
                  <c:v>-0.0624472234300016</c:v>
                </c:pt>
                <c:pt idx="155">
                  <c:v>-0.0697215231155962</c:v>
                </c:pt>
                <c:pt idx="156">
                  <c:v>-0.0775498044317667</c:v>
                </c:pt>
                <c:pt idx="157">
                  <c:v>-0.0860115944646511</c:v>
                </c:pt>
                <c:pt idx="158">
                  <c:v>-0.0951735488977515</c:v>
                </c:pt>
                <c:pt idx="159">
                  <c:v>-0.105068424415965</c:v>
                </c:pt>
                <c:pt idx="160">
                  <c:v>-0.116078166804119</c:v>
                </c:pt>
                <c:pt idx="161">
                  <c:v>-0.127311768439794</c:v>
                </c:pt>
                <c:pt idx="162">
                  <c:v>-0.138955231368016</c:v>
                </c:pt>
                <c:pt idx="163">
                  <c:v>-0.150717063805092</c:v>
                </c:pt>
                <c:pt idx="164">
                  <c:v>-0.162214413411477</c:v>
                </c:pt>
                <c:pt idx="165">
                  <c:v>-0.172990869676949</c:v>
                </c:pt>
                <c:pt idx="166">
                  <c:v>-0.182545638872721</c:v>
                </c:pt>
                <c:pt idx="167">
                  <c:v>-0.190621918879699</c:v>
                </c:pt>
                <c:pt idx="168">
                  <c:v>-0.196159034962691</c:v>
                </c:pt>
                <c:pt idx="169">
                  <c:v>-0.199093626430787</c:v>
                </c:pt>
                <c:pt idx="170">
                  <c:v>-0.199157263449103</c:v>
                </c:pt>
                <c:pt idx="171">
                  <c:v>-0.19622771608166</c:v>
                </c:pt>
                <c:pt idx="172">
                  <c:v>-0.19034308493399</c:v>
                </c:pt>
                <c:pt idx="173">
                  <c:v>-0.181700868359208</c:v>
                </c:pt>
                <c:pt idx="174">
                  <c:v>-0.170642243638389</c:v>
                </c:pt>
                <c:pt idx="175">
                  <c:v>-0.15711068838169</c:v>
                </c:pt>
                <c:pt idx="176">
                  <c:v>-0.142624646919144</c:v>
                </c:pt>
                <c:pt idx="177">
                  <c:v>-0.127304589612061</c:v>
                </c:pt>
                <c:pt idx="178">
                  <c:v>-0.111713940777055</c:v>
                </c:pt>
                <c:pt idx="179">
                  <c:v>-0.0963716193581479</c:v>
                </c:pt>
                <c:pt idx="180">
                  <c:v>-0.0817227418196593</c:v>
                </c:pt>
                <c:pt idx="181">
                  <c:v>-0.068119119442771</c:v>
                </c:pt>
                <c:pt idx="182">
                  <c:v>-0.0553813269622243</c:v>
                </c:pt>
                <c:pt idx="183">
                  <c:v>-0.0445694138489606</c:v>
                </c:pt>
                <c:pt idx="184">
                  <c:v>-0.0352541178464271</c:v>
                </c:pt>
                <c:pt idx="185">
                  <c:v>-0.0274079538661673</c:v>
                </c:pt>
                <c:pt idx="186">
                  <c:v>-0.0209427215319236</c:v>
                </c:pt>
                <c:pt idx="187">
                  <c:v>-0.0157280985832371</c:v>
                </c:pt>
                <c:pt idx="188">
                  <c:v>-0.0116092285974302</c:v>
                </c:pt>
                <c:pt idx="189">
                  <c:v>-0.00831965293933665</c:v>
                </c:pt>
                <c:pt idx="190">
                  <c:v>-0.00592809354054013</c:v>
                </c:pt>
                <c:pt idx="191">
                  <c:v>-0.00415147072212514</c:v>
                </c:pt>
                <c:pt idx="192">
                  <c:v>-0.00285734979745238</c:v>
                </c:pt>
                <c:pt idx="193">
                  <c:v>-0.00193284223354693</c:v>
                </c:pt>
                <c:pt idx="194">
                  <c:v>-0.00128498374080142</c:v>
                </c:pt>
                <c:pt idx="195">
                  <c:v>-0.00083958235994555</c:v>
                </c:pt>
                <c:pt idx="196">
                  <c:v>-0.000539124628744729</c:v>
                </c:pt>
                <c:pt idx="197">
                  <c:v>-0.000334365261235058</c:v>
                </c:pt>
                <c:pt idx="198">
                  <c:v>-0.000207239723685396</c:v>
                </c:pt>
                <c:pt idx="199">
                  <c:v>-0.000126231931994292</c:v>
                </c:pt>
                <c:pt idx="200">
                  <c:v>-7.556205280925E-005</c:v>
                </c:pt>
                <c:pt idx="201">
                  <c:v>-4.44498475750202E-005</c:v>
                </c:pt>
                <c:pt idx="202">
                  <c:v>-2.56958514156936E-005</c:v>
                </c:pt>
                <c:pt idx="203">
                  <c:v>-1.4597530252535E-005</c:v>
                </c:pt>
                <c:pt idx="204">
                  <c:v>-7.97279482137442E-006</c:v>
                </c:pt>
                <c:pt idx="205">
                  <c:v>-4.37215028430194E-006</c:v>
                </c:pt>
                <c:pt idx="206">
                  <c:v>-2.35843912278789E-006</c:v>
                </c:pt>
                <c:pt idx="207">
                  <c:v>-1.25538332513044E-006</c:v>
                </c:pt>
                <c:pt idx="208">
                  <c:v>-6.67841158590697E-007</c:v>
                </c:pt>
                <c:pt idx="209">
                  <c:v>-3.72388099145407E-007</c:v>
                </c:pt>
                <c:pt idx="210">
                  <c:v>-2.5067025777654E-007</c:v>
                </c:pt>
                <c:pt idx="211">
                  <c:v>-2.54030035289504E-007</c:v>
                </c:pt>
                <c:pt idx="212">
                  <c:v>-3.82574995650492E-007</c:v>
                </c:pt>
                <c:pt idx="213">
                  <c:v>-6.85419113185136E-007</c:v>
                </c:pt>
                <c:pt idx="214">
                  <c:v>-1.27939901201238E-006</c:v>
                </c:pt>
                <c:pt idx="215">
                  <c:v>-2.38216787834052E-006</c:v>
                </c:pt>
                <c:pt idx="216">
                  <c:v>-4.37372904679037E-006</c:v>
                </c:pt>
                <c:pt idx="217">
                  <c:v>-7.89597498848438E-006</c:v>
                </c:pt>
                <c:pt idx="218">
                  <c:v>-1.4006953275786E-005</c:v>
                </c:pt>
                <c:pt idx="219">
                  <c:v>-2.49114832568888E-005</c:v>
                </c:pt>
                <c:pt idx="220">
                  <c:v>-4.26302699677245E-005</c:v>
                </c:pt>
                <c:pt idx="221">
                  <c:v>-7.16793248660132E-005</c:v>
                </c:pt>
                <c:pt idx="222">
                  <c:v>-0.000118428188712169</c:v>
                </c:pt>
                <c:pt idx="223">
                  <c:v>-0.000192279668272586</c:v>
                </c:pt>
                <c:pt idx="224">
                  <c:v>-0.00030680596809602</c:v>
                </c:pt>
                <c:pt idx="225">
                  <c:v>-0.000481154864791046</c:v>
                </c:pt>
                <c:pt idx="226">
                  <c:v>-0.000753454644331335</c:v>
                </c:pt>
                <c:pt idx="227">
                  <c:v>-0.00114107873767956</c:v>
                </c:pt>
                <c:pt idx="228">
                  <c:v>-0.00169904399309406</c:v>
                </c:pt>
                <c:pt idx="229">
                  <c:v>-0.00248758827697764</c:v>
                </c:pt>
                <c:pt idx="230">
                  <c:v>-0.00358175621662969</c:v>
                </c:pt>
                <c:pt idx="231">
                  <c:v>-0.00507248222889136</c:v>
                </c:pt>
                <c:pt idx="232">
                  <c:v>-0.00706675514332071</c:v>
                </c:pt>
                <c:pt idx="233">
                  <c:v>-0.00979726719671871</c:v>
                </c:pt>
                <c:pt idx="234">
                  <c:v>-0.0132074974720062</c:v>
                </c:pt>
                <c:pt idx="235">
                  <c:v>-0.0175245309358016</c:v>
                </c:pt>
                <c:pt idx="236">
                  <c:v>-0.022891232200399</c:v>
                </c:pt>
                <c:pt idx="237">
                  <c:v>-0.029442835344881</c:v>
                </c:pt>
                <c:pt idx="238">
                  <c:v>-0.0372968700582783</c:v>
                </c:pt>
                <c:pt idx="239">
                  <c:v>-0.0465420406637765</c:v>
                </c:pt>
                <c:pt idx="240">
                  <c:v>-0.0572268111682917</c:v>
                </c:pt>
                <c:pt idx="241">
                  <c:v>-0.0698245532713998</c:v>
                </c:pt>
                <c:pt idx="242">
                  <c:v>-0.0833694722756122</c:v>
                </c:pt>
                <c:pt idx="243">
                  <c:v>-0.0981530545584078</c:v>
                </c:pt>
                <c:pt idx="244">
                  <c:v>-0.113973453473704</c:v>
                </c:pt>
                <c:pt idx="245">
                  <c:v>-0.130560270029647</c:v>
                </c:pt>
                <c:pt idx="246">
                  <c:v>-0.147580291331798</c:v>
                </c:pt>
                <c:pt idx="247">
                  <c:v>-0.164647673543142</c:v>
                </c:pt>
                <c:pt idx="248">
                  <c:v>-0.1819433069884</c:v>
                </c:pt>
                <c:pt idx="249">
                  <c:v>-0.197772612064956</c:v>
                </c:pt>
                <c:pt idx="250">
                  <c:v>-0.212317094684627</c:v>
                </c:pt>
                <c:pt idx="251">
                  <c:v>-0.225150880441689</c:v>
                </c:pt>
                <c:pt idx="252">
                  <c:v>-0.235888615005553</c:v>
                </c:pt>
                <c:pt idx="253">
                  <c:v>-0.24420412285059</c:v>
                </c:pt>
                <c:pt idx="254">
                  <c:v>-0.249846304914741</c:v>
                </c:pt>
                <c:pt idx="255">
                  <c:v>-0.252699615299811</c:v>
                </c:pt>
                <c:pt idx="256">
                  <c:v>-0.252491664409706</c:v>
                </c:pt>
                <c:pt idx="257">
                  <c:v>-0.249412003138297</c:v>
                </c:pt>
                <c:pt idx="258">
                  <c:v>-0.243593026840801</c:v>
                </c:pt>
                <c:pt idx="259">
                  <c:v>-0.235259968358017</c:v>
                </c:pt>
                <c:pt idx="260">
                  <c:v>-0.22472189050532</c:v>
                </c:pt>
                <c:pt idx="261">
                  <c:v>-0.212359358516452</c:v>
                </c:pt>
                <c:pt idx="262">
                  <c:v>-0.19860929589783</c:v>
                </c:pt>
                <c:pt idx="263">
                  <c:v>-0.183393428063319</c:v>
                </c:pt>
                <c:pt idx="264">
                  <c:v>-0.168309575325773</c:v>
                </c:pt>
                <c:pt idx="265">
                  <c:v>-0.153322116144809</c:v>
                </c:pt>
                <c:pt idx="266">
                  <c:v>-0.138902460665893</c:v>
                </c:pt>
                <c:pt idx="267">
                  <c:v>-0.125478350274536</c:v>
                </c:pt>
                <c:pt idx="268">
                  <c:v>-0.113414104424565</c:v>
                </c:pt>
                <c:pt idx="269">
                  <c:v>-0.102993125153747</c:v>
                </c:pt>
                <c:pt idx="270">
                  <c:v>-0.0941223469032389</c:v>
                </c:pt>
                <c:pt idx="271">
                  <c:v>-0.087520042962031</c:v>
                </c:pt>
                <c:pt idx="272">
                  <c:v>-0.0828066585096236</c:v>
                </c:pt>
                <c:pt idx="273">
                  <c:v>-0.0798492703044914</c:v>
                </c:pt>
                <c:pt idx="274">
                  <c:v>-0.0784198322896146</c:v>
                </c:pt>
                <c:pt idx="275">
                  <c:v>-0.0782116263747274</c:v>
                </c:pt>
                <c:pt idx="276">
                  <c:v>-0.0788614161388937</c:v>
                </c:pt>
                <c:pt idx="277">
                  <c:v>-0.080020800317458</c:v>
                </c:pt>
                <c:pt idx="278">
                  <c:v>-0.0812000210765312</c:v>
                </c:pt>
                <c:pt idx="279">
                  <c:v>-0.0820677219126348</c:v>
                </c:pt>
                <c:pt idx="280">
                  <c:v>-0.0823103078179396</c:v>
                </c:pt>
                <c:pt idx="281">
                  <c:v>-0.0816878420774443</c:v>
                </c:pt>
                <c:pt idx="282">
                  <c:v>-0.0800476422494695</c:v>
                </c:pt>
                <c:pt idx="283">
                  <c:v>-0.0773299684247815</c:v>
                </c:pt>
                <c:pt idx="284">
                  <c:v>-0.0735656189789383</c:v>
                </c:pt>
                <c:pt idx="285">
                  <c:v>-0.0686762748573155</c:v>
                </c:pt>
                <c:pt idx="286">
                  <c:v>-0.0631943425917454</c:v>
                </c:pt>
                <c:pt idx="287">
                  <c:v>-0.0571852570232387</c:v>
                </c:pt>
                <c:pt idx="288">
                  <c:v>-0.050896982491472</c:v>
                </c:pt>
                <c:pt idx="289">
                  <c:v>-0.0445820382842336</c:v>
                </c:pt>
                <c:pt idx="290">
                  <c:v>-0.0384808668003689</c:v>
                </c:pt>
                <c:pt idx="291">
                  <c:v>-0.0328096413018907</c:v>
                </c:pt>
                <c:pt idx="292">
                  <c:v>-0.0275797843870385</c:v>
                </c:pt>
                <c:pt idx="293">
                  <c:v>-0.0233203356094076</c:v>
                </c:pt>
                <c:pt idx="294">
                  <c:v>-0.0199511203588602</c:v>
                </c:pt>
                <c:pt idx="295">
                  <c:v>-0.0175654675072547</c:v>
                </c:pt>
                <c:pt idx="296">
                  <c:v>-0.0162376488929891</c:v>
                </c:pt>
                <c:pt idx="297">
                  <c:v>-0.0160293866068712</c:v>
                </c:pt>
                <c:pt idx="298">
                  <c:v>-0.0169946928190776</c:v>
                </c:pt>
                <c:pt idx="299">
                  <c:v>-0.0192869516528095</c:v>
                </c:pt>
                <c:pt idx="300">
                  <c:v>-0.022784760633031</c:v>
                </c:pt>
                <c:pt idx="301">
                  <c:v>-0.0275755679503548</c:v>
                </c:pt>
                <c:pt idx="302">
                  <c:v>-0.0336671577482131</c:v>
                </c:pt>
                <c:pt idx="303">
                  <c:v>-0.041036047859119</c:v>
                </c:pt>
                <c:pt idx="304">
                  <c:v>-0.0496161193639392</c:v>
                </c:pt>
                <c:pt idx="305">
                  <c:v>-0.0592880746974238</c:v>
                </c:pt>
                <c:pt idx="306">
                  <c:v>-0.0698714777804198</c:v>
                </c:pt>
                <c:pt idx="307">
                  <c:v>-0.0815466199592331</c:v>
                </c:pt>
                <c:pt idx="308">
                  <c:v>-0.0931604412072967</c:v>
                </c:pt>
                <c:pt idx="309">
                  <c:v>-0.104754180541285</c:v>
                </c:pt>
                <c:pt idx="310">
                  <c:v>-0.11592265076616</c:v>
                </c:pt>
                <c:pt idx="311">
                  <c:v>-0.126241057810027</c:v>
                </c:pt>
                <c:pt idx="312">
                  <c:v>-0.135289557656712</c:v>
                </c:pt>
                <c:pt idx="313">
                  <c:v>-0.142679984204793</c:v>
                </c:pt>
                <c:pt idx="314">
                  <c:v>-0.148240661809734</c:v>
                </c:pt>
                <c:pt idx="315">
                  <c:v>-0.151320152954655</c:v>
                </c:pt>
                <c:pt idx="316">
                  <c:v>-0.152011415601814</c:v>
                </c:pt>
                <c:pt idx="317">
                  <c:v>-0.150281449624121</c:v>
                </c:pt>
                <c:pt idx="318">
                  <c:v>-0.146211074852965</c:v>
                </c:pt>
                <c:pt idx="319">
                  <c:v>-0.139988686909393</c:v>
                </c:pt>
                <c:pt idx="320">
                  <c:v>-0.131895969027472</c:v>
                </c:pt>
                <c:pt idx="321">
                  <c:v>-0.121907155753182</c:v>
                </c:pt>
                <c:pt idx="322">
                  <c:v>-0.111149921934579</c:v>
                </c:pt>
                <c:pt idx="323">
                  <c:v>-0.0997141938769046</c:v>
                </c:pt>
                <c:pt idx="324">
                  <c:v>-0.0880131267011224</c:v>
                </c:pt>
                <c:pt idx="325">
                  <c:v>-0.0764281266640735</c:v>
                </c:pt>
                <c:pt idx="326">
                  <c:v>-0.0652898514107776</c:v>
                </c:pt>
                <c:pt idx="327">
                  <c:v>-0.0548651411749609</c:v>
                </c:pt>
                <c:pt idx="328">
                  <c:v>-0.0453503271627238</c:v>
                </c:pt>
                <c:pt idx="329">
                  <c:v>-0.036577457339158</c:v>
                </c:pt>
                <c:pt idx="330">
                  <c:v>-0.0292328179628621</c:v>
                </c:pt>
                <c:pt idx="331">
                  <c:v>-0.0229829911203462</c:v>
                </c:pt>
                <c:pt idx="332">
                  <c:v>-0.0177823130362854</c:v>
                </c:pt>
                <c:pt idx="333">
                  <c:v>-0.0135527628031852</c:v>
                </c:pt>
                <c:pt idx="334">
                  <c:v>-0.0101969772521063</c:v>
                </c:pt>
                <c:pt idx="335">
                  <c:v>-0.0076103622891743</c:v>
                </c:pt>
                <c:pt idx="336">
                  <c:v>-0.00563221470570945</c:v>
                </c:pt>
                <c:pt idx="337">
                  <c:v>-0.00431218117183956</c:v>
                </c:pt>
                <c:pt idx="338">
                  <c:v>-0.00349829302238783</c:v>
                </c:pt>
                <c:pt idx="339">
                  <c:v>-0.00314482372087621</c:v>
                </c:pt>
                <c:pt idx="340">
                  <c:v>-0.00323305450537882</c:v>
                </c:pt>
                <c:pt idx="341">
                  <c:v>-0.0037728562782018</c:v>
                </c:pt>
                <c:pt idx="342">
                  <c:v>-0.0048027613034355</c:v>
                </c:pt>
                <c:pt idx="343">
                  <c:v>-0.006458972818073</c:v>
                </c:pt>
                <c:pt idx="344">
                  <c:v>-0.0087160176658426</c:v>
                </c:pt>
                <c:pt idx="345">
                  <c:v>-0.0117312718900306</c:v>
                </c:pt>
                <c:pt idx="346">
                  <c:v>-0.0156251249337467</c:v>
                </c:pt>
                <c:pt idx="347">
                  <c:v>-0.0205200386879703</c:v>
                </c:pt>
                <c:pt idx="348">
                  <c:v>-0.0265295340139209</c:v>
                </c:pt>
                <c:pt idx="349">
                  <c:v>-0.0337460540810362</c:v>
                </c:pt>
                <c:pt idx="350">
                  <c:v>-0.042228666127166</c:v>
                </c:pt>
                <c:pt idx="351">
                  <c:v>-0.0523777154281568</c:v>
                </c:pt>
                <c:pt idx="352">
                  <c:v>-0.0634271302318169</c:v>
                </c:pt>
                <c:pt idx="353">
                  <c:v>-0.075616505457749</c:v>
                </c:pt>
                <c:pt idx="354">
                  <c:v>-0.0887884478080619</c:v>
                </c:pt>
                <c:pt idx="355">
                  <c:v>-0.102732920935066</c:v>
                </c:pt>
                <c:pt idx="356">
                  <c:v>-0.117197858669195</c:v>
                </c:pt>
                <c:pt idx="357">
                  <c:v>-0.131903830598272</c:v>
                </c:pt>
                <c:pt idx="358">
                  <c:v>-0.147099182803324</c:v>
                </c:pt>
                <c:pt idx="359">
                  <c:v>-0.16140687288696</c:v>
                </c:pt>
                <c:pt idx="360">
                  <c:v>-0.175111665420795</c:v>
                </c:pt>
                <c:pt idx="361">
                  <c:v>-0.187985014385501</c:v>
                </c:pt>
                <c:pt idx="362">
                  <c:v>-0.199835266371413</c:v>
                </c:pt>
                <c:pt idx="363">
                  <c:v>-0.210506453372144</c:v>
                </c:pt>
                <c:pt idx="364">
                  <c:v>-0.219872019719714</c:v>
                </c:pt>
                <c:pt idx="365">
                  <c:v>-0.228091464693592</c:v>
                </c:pt>
                <c:pt idx="366">
                  <c:v>-0.234477652490151</c:v>
                </c:pt>
                <c:pt idx="367">
                  <c:v>-0.239255010919769</c:v>
                </c:pt>
                <c:pt idx="368">
                  <c:v>-0.242324617376464</c:v>
                </c:pt>
                <c:pt idx="369">
                  <c:v>-0.243586476563551</c:v>
                </c:pt>
                <c:pt idx="370">
                  <c:v>-0.242947708861444</c:v>
                </c:pt>
                <c:pt idx="371">
                  <c:v>-0.24033623528259</c:v>
                </c:pt>
                <c:pt idx="372">
                  <c:v>-0.235508619995413</c:v>
                </c:pt>
                <c:pt idx="373">
                  <c:v>-0.228834317271269</c:v>
                </c:pt>
                <c:pt idx="374">
                  <c:v>-0.220276867386996</c:v>
                </c:pt>
                <c:pt idx="375">
                  <c:v>-0.210020651790628</c:v>
                </c:pt>
                <c:pt idx="376">
                  <c:v>-0.198341014126382</c:v>
                </c:pt>
                <c:pt idx="377">
                  <c:v>-0.185601817964015</c:v>
                </c:pt>
                <c:pt idx="378">
                  <c:v>-0.172245065611428</c:v>
                </c:pt>
                <c:pt idx="379">
                  <c:v>-0.158773325621001</c:v>
                </c:pt>
                <c:pt idx="380">
                  <c:v>-0.145258571629263</c:v>
                </c:pt>
                <c:pt idx="381">
                  <c:v>-0.13323304479753</c:v>
                </c:pt>
                <c:pt idx="382">
                  <c:v>-0.122732604468869</c:v>
                </c:pt>
                <c:pt idx="383">
                  <c:v>-0.114238936293026</c:v>
                </c:pt>
                <c:pt idx="384">
                  <c:v>-0.108158777117526</c:v>
                </c:pt>
                <c:pt idx="385">
                  <c:v>-0.104800701423997</c:v>
                </c:pt>
                <c:pt idx="386">
                  <c:v>-0.104356325632398</c:v>
                </c:pt>
                <c:pt idx="387">
                  <c:v>-0.107036992044163</c:v>
                </c:pt>
                <c:pt idx="388">
                  <c:v>-0.112568847606295</c:v>
                </c:pt>
                <c:pt idx="389">
                  <c:v>-0.120770316421307</c:v>
                </c:pt>
                <c:pt idx="390">
                  <c:v>-0.131284643367037</c:v>
                </c:pt>
                <c:pt idx="391">
                  <c:v>-0.143632832558744</c:v>
                </c:pt>
                <c:pt idx="392">
                  <c:v>-0.157232700882214</c:v>
                </c:pt>
                <c:pt idx="393">
                  <c:v>-0.171424397417141</c:v>
                </c:pt>
                <c:pt idx="394">
                  <c:v>-0.186011343240578</c:v>
                </c:pt>
                <c:pt idx="395">
                  <c:v>-0.19921215912118</c:v>
                </c:pt>
                <c:pt idx="396">
                  <c:v>-0.210865703610679</c:v>
                </c:pt>
                <c:pt idx="397">
                  <c:v>-0.220348908988068</c:v>
                </c:pt>
                <c:pt idx="398">
                  <c:v>-0.227139696040441</c:v>
                </c:pt>
                <c:pt idx="399">
                  <c:v>-0.230846614210964</c:v>
                </c:pt>
                <c:pt idx="400">
                  <c:v>-0.231230603218662</c:v>
                </c:pt>
                <c:pt idx="401">
                  <c:v>-0.228216949224293</c:v>
                </c:pt>
                <c:pt idx="402">
                  <c:v>-0.22160143641727</c:v>
                </c:pt>
                <c:pt idx="403">
                  <c:v>-0.212112827734883</c:v>
                </c:pt>
                <c:pt idx="404">
                  <c:v>-0.199960083723014</c:v>
                </c:pt>
                <c:pt idx="405">
                  <c:v>-0.185633041351475</c:v>
                </c:pt>
                <c:pt idx="406">
                  <c:v>-0.169691239647333</c:v>
                </c:pt>
                <c:pt idx="407">
                  <c:v>-0.152726236035136</c:v>
                </c:pt>
                <c:pt idx="408">
                  <c:v>-0.135324461506513</c:v>
                </c:pt>
                <c:pt idx="409">
                  <c:v>-0.117401893514248</c:v>
                </c:pt>
                <c:pt idx="410">
                  <c:v>-0.100733582605524</c:v>
                </c:pt>
                <c:pt idx="411">
                  <c:v>-0.0850658778251767</c:v>
                </c:pt>
                <c:pt idx="412">
                  <c:v>-0.0706930928500455</c:v>
                </c:pt>
                <c:pt idx="413">
                  <c:v>-0.0578093470938213</c:v>
                </c:pt>
                <c:pt idx="414">
                  <c:v>-0.0465134243405769</c:v>
                </c:pt>
                <c:pt idx="415">
                  <c:v>-0.0368195360290666</c:v>
                </c:pt>
                <c:pt idx="416">
                  <c:v>-0.0283987764096036</c:v>
                </c:pt>
                <c:pt idx="417">
                  <c:v>-0.0217400074408541</c:v>
                </c:pt>
                <c:pt idx="418">
                  <c:v>-0.0163691873432545</c:v>
                </c:pt>
                <c:pt idx="419">
                  <c:v>-0.0121218178383894</c:v>
                </c:pt>
                <c:pt idx="420">
                  <c:v>-0.00882772810411725</c:v>
                </c:pt>
                <c:pt idx="421">
                  <c:v>-0.00632178340759267</c:v>
                </c:pt>
                <c:pt idx="422">
                  <c:v>-0.00445153922335718</c:v>
                </c:pt>
                <c:pt idx="423">
                  <c:v>-0.00308200056958207</c:v>
                </c:pt>
                <c:pt idx="424">
                  <c:v>-0.00206752874371082</c:v>
                </c:pt>
                <c:pt idx="425">
                  <c:v>-0.00138269142775381</c:v>
                </c:pt>
                <c:pt idx="426">
                  <c:v>-0.000909022785756782</c:v>
                </c:pt>
                <c:pt idx="427">
                  <c:v>-0.000587459220759278</c:v>
                </c:pt>
                <c:pt idx="428">
                  <c:v>-0.000373175436457974</c:v>
                </c:pt>
                <c:pt idx="429">
                  <c:v>-0.000233002630387626</c:v>
                </c:pt>
                <c:pt idx="430">
                  <c:v>-0.000142988866324453</c:v>
                </c:pt>
                <c:pt idx="431">
                  <c:v>-8.46139612831994E-005</c:v>
                </c:pt>
                <c:pt idx="432">
                  <c:v>-5.01231788206475E-005</c:v>
                </c:pt>
                <c:pt idx="433">
                  <c:v>-2.9179484077696E-005</c:v>
                </c:pt>
                <c:pt idx="434">
                  <c:v>-1.66933660002275E-005</c:v>
                </c:pt>
                <c:pt idx="435">
                  <c:v>-9.38475984388618E-006</c:v>
                </c:pt>
                <c:pt idx="436">
                  <c:v>-5.18443809916396E-006</c:v>
                </c:pt>
                <c:pt idx="437">
                  <c:v>-2.81427476500539E-006</c:v>
                </c:pt>
                <c:pt idx="438">
                  <c:v>-1.46605032115291E-006</c:v>
                </c:pt>
                <c:pt idx="439">
                  <c:v>-7.67832453481814E-007</c:v>
                </c:pt>
                <c:pt idx="440">
                  <c:v>-3.95124849456699E-007</c:v>
                </c:pt>
                <c:pt idx="441">
                  <c:v>-1.99775256408212E-007</c:v>
                </c:pt>
                <c:pt idx="442">
                  <c:v>-9.92380357664259E-008</c:v>
                </c:pt>
                <c:pt idx="443">
                  <c:v>-4.84321548529383E-008</c:v>
                </c:pt>
                <c:pt idx="444">
                  <c:v>-2.32219696853712E-008</c:v>
                </c:pt>
                <c:pt idx="445">
                  <c:v>-1.09386765296869E-008</c:v>
                </c:pt>
                <c:pt idx="446">
                  <c:v>-4.91790171478696E-009</c:v>
                </c:pt>
                <c:pt idx="447">
                  <c:v>-2.23426377978812E-009</c:v>
                </c:pt>
                <c:pt idx="448">
                  <c:v>-9.97157573265828E-010</c:v>
                </c:pt>
                <c:pt idx="449">
                  <c:v>-4.37179833397085E-010</c:v>
                </c:pt>
                <c:pt idx="450">
                  <c:v>-1.88285288080377E-010</c:v>
                </c:pt>
                <c:pt idx="451">
                  <c:v>-7.96579117438188E-011</c:v>
                </c:pt>
                <c:pt idx="452">
                  <c:v>-3.31067378228018E-011</c:v>
                </c:pt>
                <c:pt idx="453">
                  <c:v>-1.30772621570014E-011</c:v>
                </c:pt>
                <c:pt idx="454">
                  <c:v>-5.26326426599764E-012</c:v>
                </c:pt>
                <c:pt idx="455">
                  <c:v>-2.1363950909555E-012</c:v>
                </c:pt>
                <c:pt idx="456">
                  <c:v>-1.00483637352815E-012</c:v>
                </c:pt>
                <c:pt idx="457">
                  <c:v>-8.66805500733278E-013</c:v>
                </c:pt>
                <c:pt idx="458">
                  <c:v>-1.61580087283159E-012</c:v>
                </c:pt>
                <c:pt idx="459">
                  <c:v>-3.97259029993458E-012</c:v>
                </c:pt>
                <c:pt idx="460">
                  <c:v>-1.04669642585542E-011</c:v>
                </c:pt>
                <c:pt idx="461">
                  <c:v>-2.63497638238086E-011</c:v>
                </c:pt>
                <c:pt idx="462">
                  <c:v>-6.52014521248373E-011</c:v>
                </c:pt>
                <c:pt idx="463">
                  <c:v>-1.58447150429793E-010</c:v>
                </c:pt>
                <c:pt idx="464">
                  <c:v>-3.78098732291685E-010</c:v>
                </c:pt>
                <c:pt idx="465">
                  <c:v>-8.85956102074003E-010</c:v>
                </c:pt>
                <c:pt idx="466">
                  <c:v>-2.0384700691906E-009</c:v>
                </c:pt>
                <c:pt idx="467">
                  <c:v>-4.60554978578141E-009</c:v>
                </c:pt>
                <c:pt idx="468">
                  <c:v>-1.05198300284605E-008</c:v>
                </c:pt>
                <c:pt idx="469">
                  <c:v>-2.29014344886657E-008</c:v>
                </c:pt>
                <c:pt idx="470">
                  <c:v>-4.89555160469563E-008</c:v>
                </c:pt>
                <c:pt idx="471">
                  <c:v>-1.02760347098879E-007</c:v>
                </c:pt>
                <c:pt idx="472">
                  <c:v>-2.11804154885509E-007</c:v>
                </c:pt>
                <c:pt idx="473">
                  <c:v>-4.28675211736822E-007</c:v>
                </c:pt>
                <c:pt idx="474">
                  <c:v>-8.51936548102596E-007</c:v>
                </c:pt>
                <c:pt idx="475">
                  <c:v>-1.70362233766266E-006</c:v>
                </c:pt>
                <c:pt idx="476">
                  <c:v>-3.26233850491966E-006</c:v>
                </c:pt>
                <c:pt idx="477">
                  <c:v>-6.13436624338943E-006</c:v>
                </c:pt>
                <c:pt idx="478">
                  <c:v>-1.13264904640697E-005</c:v>
                </c:pt>
                <c:pt idx="479">
                  <c:v>-2.05355344017302E-005</c:v>
                </c:pt>
                <c:pt idx="480">
                  <c:v>-3.65596170151635E-005</c:v>
                </c:pt>
                <c:pt idx="481">
                  <c:v>-6.39119765977382E-005</c:v>
                </c:pt>
                <c:pt idx="482">
                  <c:v>-0.000111888939869228</c:v>
                </c:pt>
                <c:pt idx="483">
                  <c:v>-0.000188471023015547</c:v>
                </c:pt>
                <c:pt idx="484">
                  <c:v>-0.0003117360296906</c:v>
                </c:pt>
                <c:pt idx="485">
                  <c:v>-0.000506307539895991</c:v>
                </c:pt>
                <c:pt idx="486">
                  <c:v>-0.000807470701136175</c:v>
                </c:pt>
                <c:pt idx="487">
                  <c:v>-0.00126451543319761</c:v>
                </c:pt>
                <c:pt idx="488">
                  <c:v>-0.00194449342258442</c:v>
                </c:pt>
                <c:pt idx="489">
                  <c:v>-0.00293612002989581</c:v>
                </c:pt>
                <c:pt idx="490">
                  <c:v>-0.00441579988492255</c:v>
                </c:pt>
                <c:pt idx="491">
                  <c:v>-0.00642470999009229</c:v>
                </c:pt>
                <c:pt idx="492">
                  <c:v>-0.00917873129602159</c:v>
                </c:pt>
                <c:pt idx="493">
                  <c:v>-0.0128764684193372</c:v>
                </c:pt>
                <c:pt idx="494">
                  <c:v>-0.0177376410056603</c:v>
                </c:pt>
                <c:pt idx="495">
                  <c:v>-0.0239927449772495</c:v>
                </c:pt>
                <c:pt idx="496">
                  <c:v>-0.0318675736254434</c:v>
                </c:pt>
                <c:pt idx="497">
                  <c:v>-0.0419588338851</c:v>
                </c:pt>
                <c:pt idx="498">
                  <c:v>-0.0536993819444216</c:v>
                </c:pt>
                <c:pt idx="499">
                  <c:v>-0.0674838960268058</c:v>
                </c:pt>
                <c:pt idx="500">
                  <c:v>-0.0832752588152694</c:v>
                </c:pt>
                <c:pt idx="501">
                  <c:v>-0.100905959801627</c:v>
                </c:pt>
                <c:pt idx="502">
                  <c:v>-0.120061185503508</c:v>
                </c:pt>
                <c:pt idx="503">
                  <c:v>-0.14027278513088</c:v>
                </c:pt>
                <c:pt idx="504">
                  <c:v>-0.161691304889161</c:v>
                </c:pt>
                <c:pt idx="505">
                  <c:v>-0.182026356410383</c:v>
                </c:pt>
                <c:pt idx="506">
                  <c:v>-0.201218019033021</c:v>
                </c:pt>
                <c:pt idx="507">
                  <c:v>-0.218415997984696</c:v>
                </c:pt>
                <c:pt idx="508">
                  <c:v>-0.23280215950389</c:v>
                </c:pt>
                <c:pt idx="509">
                  <c:v>-0.243654561839329</c:v>
                </c:pt>
                <c:pt idx="510">
                  <c:v>-0.250407350050938</c:v>
                </c:pt>
                <c:pt idx="511">
                  <c:v>-0.252699615299811</c:v>
                </c:pt>
              </c:numCache>
            </c:numRef>
          </c:val>
          <c:smooth val="0"/>
        </c:ser>
        <c:hiLowLines>
          <c:spPr>
            <a:ln>
              <a:noFill/>
            </a:ln>
          </c:spPr>
        </c:hiLowLines>
        <c:marker val="0"/>
        <c:axId val="89021490"/>
        <c:axId val="23726263"/>
      </c:lineChart>
      <c:catAx>
        <c:axId val="89021490"/>
        <c:scaling>
          <c:orientation val="minMax"/>
        </c:scaling>
        <c:delete val="0"/>
        <c:axPos val="b"/>
        <c:numFmt formatCode="[$-409]MM/DD/YYYY" sourceLinked="1"/>
        <c:majorTickMark val="none"/>
        <c:minorTickMark val="none"/>
        <c:tickLblPos val="nextTo"/>
        <c:spPr>
          <a:ln w="9360">
            <a:solidFill>
              <a:srgbClr val="d9d9d9"/>
            </a:solidFill>
            <a:round/>
          </a:ln>
        </c:spPr>
        <c:txPr>
          <a:bodyPr/>
          <a:lstStyle/>
          <a:p>
            <a:pPr>
              <a:defRPr b="0" sz="900" spc="-1" strike="noStrike">
                <a:solidFill>
                  <a:srgbClr val="595959"/>
                </a:solidFill>
                <a:latin typeface="Calibri"/>
              </a:defRPr>
            </a:pPr>
          </a:p>
        </c:txPr>
        <c:crossAx val="23726263"/>
        <c:crosses val="autoZero"/>
        <c:auto val="1"/>
        <c:lblAlgn val="ctr"/>
        <c:lblOffset val="100"/>
      </c:catAx>
      <c:valAx>
        <c:axId val="23726263"/>
        <c:scaling>
          <c:orientation val="minMax"/>
        </c:scaling>
        <c:delete val="0"/>
        <c:axPos val="l"/>
        <c:majorGridlines>
          <c:spPr>
            <a:ln w="9360">
              <a:solidFill>
                <a:srgbClr val="d9d9d9"/>
              </a:solidFill>
              <a:round/>
            </a:ln>
          </c:spPr>
        </c:majorGridlines>
        <c:numFmt formatCode="0.00E+00" sourceLinked="0"/>
        <c:majorTickMark val="none"/>
        <c:minorTickMark val="none"/>
        <c:tickLblPos val="nextTo"/>
        <c:spPr>
          <a:ln w="6480">
            <a:noFill/>
          </a:ln>
        </c:spPr>
        <c:txPr>
          <a:bodyPr/>
          <a:lstStyle/>
          <a:p>
            <a:pPr>
              <a:defRPr b="0" sz="900" spc="-1" strike="noStrike">
                <a:solidFill>
                  <a:srgbClr val="595959"/>
                </a:solidFill>
                <a:latin typeface="Calibri"/>
              </a:defRPr>
            </a:pPr>
          </a:p>
        </c:txPr>
        <c:crossAx val="89021490"/>
        <c:crosses val="autoZero"/>
        <c:crossBetween val="midCat"/>
      </c:valAx>
      <c:spPr>
        <a:noFill/>
        <a:ln>
          <a:noFill/>
        </a:ln>
      </c:spPr>
    </c:plotArea>
    <c:plotVisOnly val="1"/>
    <c:dispBlanksAs val="gap"/>
  </c:chart>
  <c:spPr>
    <a:noFill/>
    <a:ln w="9360">
      <a:noFill/>
    </a:ln>
  </c:spPr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title>
      <c:tx>
        <c:rich>
          <a:bodyPr rot="0"/>
          <a:lstStyle/>
          <a:p>
            <a:pPr>
              <a:defRPr b="0" sz="1400" spc="-1" strike="noStrike">
                <a:solidFill>
                  <a:srgbClr val="595959"/>
                </a:solidFill>
                <a:latin typeface="Calibri"/>
              </a:defRPr>
            </a:pPr>
            <a:r>
              <a:rPr b="0" sz="1400" spc="-1" strike="noStrike">
                <a:solidFill>
                  <a:srgbClr val="595959"/>
                </a:solidFill>
                <a:latin typeface="Calibri"/>
              </a:rPr>
              <a:t>F105  2ndRun  -  1us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ineChart>
        <c:grouping val="standard"/>
        <c:varyColors val="0"/>
        <c:ser>
          <c:idx val="0"/>
          <c:order val="0"/>
          <c:spPr>
            <a:solidFill>
              <a:srgbClr val="4472c4"/>
            </a:solidFill>
            <a:ln w="28440">
              <a:solidFill>
                <a:srgbClr val="4472c4"/>
              </a:solidFill>
              <a:round/>
            </a:ln>
          </c:spPr>
          <c:marker>
            <c:symbol val="none"/>
          </c:marker>
          <c:dLbls>
            <c:numFmt formatCode="0.00E+00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Calibri"/>
                  </a:defRPr>
                </a:pPr>
              </a:p>
            </c:txPr>
            <c:dLblPos val="r"/>
            <c:showLegendKey val="0"/>
            <c:showVal val="0"/>
            <c:showCatName val="0"/>
            <c:showSerName val="0"/>
            <c:showPercent val="0"/>
            <c:separator>; </c:separator>
            <c:showLeaderLines val="0"/>
          </c:dLbls>
          <c:cat>
            <c:strRef>
              <c:f>categories</c:f>
              <c:strCache>
                <c:ptCount val="5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  <c:pt idx="200">
                  <c:v>201</c:v>
                </c:pt>
                <c:pt idx="201">
                  <c:v>202</c:v>
                </c:pt>
                <c:pt idx="202">
                  <c:v>203</c:v>
                </c:pt>
                <c:pt idx="203">
                  <c:v>204</c:v>
                </c:pt>
                <c:pt idx="204">
                  <c:v>205</c:v>
                </c:pt>
                <c:pt idx="205">
                  <c:v>206</c:v>
                </c:pt>
                <c:pt idx="206">
                  <c:v>207</c:v>
                </c:pt>
                <c:pt idx="207">
                  <c:v>208</c:v>
                </c:pt>
                <c:pt idx="208">
                  <c:v>209</c:v>
                </c:pt>
                <c:pt idx="209">
                  <c:v>210</c:v>
                </c:pt>
                <c:pt idx="210">
                  <c:v>211</c:v>
                </c:pt>
                <c:pt idx="211">
                  <c:v>212</c:v>
                </c:pt>
                <c:pt idx="212">
                  <c:v>213</c:v>
                </c:pt>
                <c:pt idx="213">
                  <c:v>214</c:v>
                </c:pt>
                <c:pt idx="214">
                  <c:v>215</c:v>
                </c:pt>
                <c:pt idx="215">
                  <c:v>216</c:v>
                </c:pt>
                <c:pt idx="216">
                  <c:v>217</c:v>
                </c:pt>
                <c:pt idx="217">
                  <c:v>218</c:v>
                </c:pt>
                <c:pt idx="218">
                  <c:v>219</c:v>
                </c:pt>
                <c:pt idx="219">
                  <c:v>220</c:v>
                </c:pt>
                <c:pt idx="220">
                  <c:v>221</c:v>
                </c:pt>
                <c:pt idx="221">
                  <c:v>222</c:v>
                </c:pt>
                <c:pt idx="222">
                  <c:v>223</c:v>
                </c:pt>
                <c:pt idx="223">
                  <c:v>224</c:v>
                </c:pt>
                <c:pt idx="224">
                  <c:v>225</c:v>
                </c:pt>
                <c:pt idx="225">
                  <c:v>226</c:v>
                </c:pt>
                <c:pt idx="226">
                  <c:v>227</c:v>
                </c:pt>
                <c:pt idx="227">
                  <c:v>228</c:v>
                </c:pt>
                <c:pt idx="228">
                  <c:v>229</c:v>
                </c:pt>
                <c:pt idx="229">
                  <c:v>230</c:v>
                </c:pt>
                <c:pt idx="230">
                  <c:v>231</c:v>
                </c:pt>
                <c:pt idx="231">
                  <c:v>232</c:v>
                </c:pt>
                <c:pt idx="232">
                  <c:v>233</c:v>
                </c:pt>
                <c:pt idx="233">
                  <c:v>234</c:v>
                </c:pt>
                <c:pt idx="234">
                  <c:v>235</c:v>
                </c:pt>
                <c:pt idx="235">
                  <c:v>236</c:v>
                </c:pt>
                <c:pt idx="236">
                  <c:v>237</c:v>
                </c:pt>
                <c:pt idx="237">
                  <c:v>238</c:v>
                </c:pt>
                <c:pt idx="238">
                  <c:v>239</c:v>
                </c:pt>
                <c:pt idx="239">
                  <c:v>240</c:v>
                </c:pt>
                <c:pt idx="240">
                  <c:v>241</c:v>
                </c:pt>
                <c:pt idx="241">
                  <c:v>242</c:v>
                </c:pt>
                <c:pt idx="242">
                  <c:v>243</c:v>
                </c:pt>
                <c:pt idx="243">
                  <c:v>244</c:v>
                </c:pt>
                <c:pt idx="244">
                  <c:v>245</c:v>
                </c:pt>
                <c:pt idx="245">
                  <c:v>246</c:v>
                </c:pt>
                <c:pt idx="246">
                  <c:v>247</c:v>
                </c:pt>
                <c:pt idx="247">
                  <c:v>248</c:v>
                </c:pt>
                <c:pt idx="248">
                  <c:v>249</c:v>
                </c:pt>
                <c:pt idx="249">
                  <c:v>250</c:v>
                </c:pt>
                <c:pt idx="250">
                  <c:v>251</c:v>
                </c:pt>
                <c:pt idx="251">
                  <c:v>252</c:v>
                </c:pt>
                <c:pt idx="252">
                  <c:v>253</c:v>
                </c:pt>
                <c:pt idx="253">
                  <c:v>254</c:v>
                </c:pt>
                <c:pt idx="254">
                  <c:v>255</c:v>
                </c:pt>
                <c:pt idx="255">
                  <c:v>256</c:v>
                </c:pt>
                <c:pt idx="256">
                  <c:v>257</c:v>
                </c:pt>
                <c:pt idx="257">
                  <c:v>258</c:v>
                </c:pt>
                <c:pt idx="258">
                  <c:v>259</c:v>
                </c:pt>
                <c:pt idx="259">
                  <c:v>260</c:v>
                </c:pt>
                <c:pt idx="260">
                  <c:v>261</c:v>
                </c:pt>
                <c:pt idx="261">
                  <c:v>262</c:v>
                </c:pt>
                <c:pt idx="262">
                  <c:v>263</c:v>
                </c:pt>
                <c:pt idx="263">
                  <c:v>264</c:v>
                </c:pt>
                <c:pt idx="264">
                  <c:v>265</c:v>
                </c:pt>
                <c:pt idx="265">
                  <c:v>266</c:v>
                </c:pt>
                <c:pt idx="266">
                  <c:v>267</c:v>
                </c:pt>
                <c:pt idx="267">
                  <c:v>268</c:v>
                </c:pt>
                <c:pt idx="268">
                  <c:v>269</c:v>
                </c:pt>
                <c:pt idx="269">
                  <c:v>270</c:v>
                </c:pt>
                <c:pt idx="270">
                  <c:v>271</c:v>
                </c:pt>
                <c:pt idx="271">
                  <c:v>272</c:v>
                </c:pt>
                <c:pt idx="272">
                  <c:v>273</c:v>
                </c:pt>
                <c:pt idx="273">
                  <c:v>274</c:v>
                </c:pt>
                <c:pt idx="274">
                  <c:v>275</c:v>
                </c:pt>
                <c:pt idx="275">
                  <c:v>276</c:v>
                </c:pt>
                <c:pt idx="276">
                  <c:v>277</c:v>
                </c:pt>
                <c:pt idx="277">
                  <c:v>278</c:v>
                </c:pt>
                <c:pt idx="278">
                  <c:v>279</c:v>
                </c:pt>
                <c:pt idx="279">
                  <c:v>280</c:v>
                </c:pt>
                <c:pt idx="280">
                  <c:v>281</c:v>
                </c:pt>
                <c:pt idx="281">
                  <c:v>282</c:v>
                </c:pt>
                <c:pt idx="282">
                  <c:v>283</c:v>
                </c:pt>
                <c:pt idx="283">
                  <c:v>284</c:v>
                </c:pt>
                <c:pt idx="284">
                  <c:v>285</c:v>
                </c:pt>
                <c:pt idx="285">
                  <c:v>286</c:v>
                </c:pt>
                <c:pt idx="286">
                  <c:v>287</c:v>
                </c:pt>
                <c:pt idx="287">
                  <c:v>288</c:v>
                </c:pt>
                <c:pt idx="288">
                  <c:v>289</c:v>
                </c:pt>
                <c:pt idx="289">
                  <c:v>290</c:v>
                </c:pt>
                <c:pt idx="290">
                  <c:v>291</c:v>
                </c:pt>
                <c:pt idx="291">
                  <c:v>292</c:v>
                </c:pt>
                <c:pt idx="292">
                  <c:v>293</c:v>
                </c:pt>
                <c:pt idx="293">
                  <c:v>294</c:v>
                </c:pt>
                <c:pt idx="294">
                  <c:v>295</c:v>
                </c:pt>
                <c:pt idx="295">
                  <c:v>296</c:v>
                </c:pt>
                <c:pt idx="296">
                  <c:v>297</c:v>
                </c:pt>
                <c:pt idx="297">
                  <c:v>298</c:v>
                </c:pt>
                <c:pt idx="298">
                  <c:v>299</c:v>
                </c:pt>
                <c:pt idx="299">
                  <c:v>300</c:v>
                </c:pt>
                <c:pt idx="300">
                  <c:v>301</c:v>
                </c:pt>
                <c:pt idx="301">
                  <c:v>302</c:v>
                </c:pt>
                <c:pt idx="302">
                  <c:v>303</c:v>
                </c:pt>
                <c:pt idx="303">
                  <c:v>304</c:v>
                </c:pt>
                <c:pt idx="304">
                  <c:v>305</c:v>
                </c:pt>
                <c:pt idx="305">
                  <c:v>306</c:v>
                </c:pt>
                <c:pt idx="306">
                  <c:v>307</c:v>
                </c:pt>
                <c:pt idx="307">
                  <c:v>308</c:v>
                </c:pt>
                <c:pt idx="308">
                  <c:v>309</c:v>
                </c:pt>
                <c:pt idx="309">
                  <c:v>310</c:v>
                </c:pt>
                <c:pt idx="310">
                  <c:v>311</c:v>
                </c:pt>
                <c:pt idx="311">
                  <c:v>312</c:v>
                </c:pt>
                <c:pt idx="312">
                  <c:v>313</c:v>
                </c:pt>
                <c:pt idx="313">
                  <c:v>314</c:v>
                </c:pt>
                <c:pt idx="314">
                  <c:v>315</c:v>
                </c:pt>
                <c:pt idx="315">
                  <c:v>316</c:v>
                </c:pt>
                <c:pt idx="316">
                  <c:v>317</c:v>
                </c:pt>
                <c:pt idx="317">
                  <c:v>318</c:v>
                </c:pt>
                <c:pt idx="318">
                  <c:v>319</c:v>
                </c:pt>
                <c:pt idx="319">
                  <c:v>320</c:v>
                </c:pt>
                <c:pt idx="320">
                  <c:v>321</c:v>
                </c:pt>
                <c:pt idx="321">
                  <c:v>322</c:v>
                </c:pt>
                <c:pt idx="322">
                  <c:v>323</c:v>
                </c:pt>
                <c:pt idx="323">
                  <c:v>324</c:v>
                </c:pt>
                <c:pt idx="324">
                  <c:v>325</c:v>
                </c:pt>
                <c:pt idx="325">
                  <c:v>326</c:v>
                </c:pt>
                <c:pt idx="326">
                  <c:v>327</c:v>
                </c:pt>
                <c:pt idx="327">
                  <c:v>328</c:v>
                </c:pt>
                <c:pt idx="328">
                  <c:v>329</c:v>
                </c:pt>
                <c:pt idx="329">
                  <c:v>330</c:v>
                </c:pt>
                <c:pt idx="330">
                  <c:v>331</c:v>
                </c:pt>
                <c:pt idx="331">
                  <c:v>332</c:v>
                </c:pt>
                <c:pt idx="332">
                  <c:v>333</c:v>
                </c:pt>
                <c:pt idx="333">
                  <c:v>334</c:v>
                </c:pt>
                <c:pt idx="334">
                  <c:v>335</c:v>
                </c:pt>
                <c:pt idx="335">
                  <c:v>336</c:v>
                </c:pt>
                <c:pt idx="336">
                  <c:v>337</c:v>
                </c:pt>
                <c:pt idx="337">
                  <c:v>338</c:v>
                </c:pt>
                <c:pt idx="338">
                  <c:v>339</c:v>
                </c:pt>
                <c:pt idx="339">
                  <c:v>340</c:v>
                </c:pt>
                <c:pt idx="340">
                  <c:v>341</c:v>
                </c:pt>
                <c:pt idx="341">
                  <c:v>342</c:v>
                </c:pt>
                <c:pt idx="342">
                  <c:v>343</c:v>
                </c:pt>
                <c:pt idx="343">
                  <c:v>344</c:v>
                </c:pt>
                <c:pt idx="344">
                  <c:v>345</c:v>
                </c:pt>
                <c:pt idx="345">
                  <c:v>346</c:v>
                </c:pt>
                <c:pt idx="346">
                  <c:v>347</c:v>
                </c:pt>
                <c:pt idx="347">
                  <c:v>348</c:v>
                </c:pt>
                <c:pt idx="348">
                  <c:v>349</c:v>
                </c:pt>
                <c:pt idx="349">
                  <c:v>350</c:v>
                </c:pt>
                <c:pt idx="350">
                  <c:v>351</c:v>
                </c:pt>
                <c:pt idx="351">
                  <c:v>352</c:v>
                </c:pt>
                <c:pt idx="352">
                  <c:v>353</c:v>
                </c:pt>
                <c:pt idx="353">
                  <c:v>354</c:v>
                </c:pt>
                <c:pt idx="354">
                  <c:v>355</c:v>
                </c:pt>
                <c:pt idx="355">
                  <c:v>356</c:v>
                </c:pt>
                <c:pt idx="356">
                  <c:v>357</c:v>
                </c:pt>
                <c:pt idx="357">
                  <c:v>358</c:v>
                </c:pt>
                <c:pt idx="358">
                  <c:v>359</c:v>
                </c:pt>
                <c:pt idx="359">
                  <c:v>360</c:v>
                </c:pt>
                <c:pt idx="360">
                  <c:v>361</c:v>
                </c:pt>
                <c:pt idx="361">
                  <c:v>362</c:v>
                </c:pt>
                <c:pt idx="362">
                  <c:v>363</c:v>
                </c:pt>
                <c:pt idx="363">
                  <c:v>364</c:v>
                </c:pt>
                <c:pt idx="364">
                  <c:v>365</c:v>
                </c:pt>
                <c:pt idx="365">
                  <c:v>366</c:v>
                </c:pt>
                <c:pt idx="366">
                  <c:v>367</c:v>
                </c:pt>
                <c:pt idx="367">
                  <c:v>368</c:v>
                </c:pt>
                <c:pt idx="368">
                  <c:v>369</c:v>
                </c:pt>
                <c:pt idx="369">
                  <c:v>370</c:v>
                </c:pt>
                <c:pt idx="370">
                  <c:v>371</c:v>
                </c:pt>
                <c:pt idx="371">
                  <c:v>372</c:v>
                </c:pt>
                <c:pt idx="372">
                  <c:v>373</c:v>
                </c:pt>
                <c:pt idx="373">
                  <c:v>374</c:v>
                </c:pt>
                <c:pt idx="374">
                  <c:v>375</c:v>
                </c:pt>
                <c:pt idx="375">
                  <c:v>376</c:v>
                </c:pt>
                <c:pt idx="376">
                  <c:v>377</c:v>
                </c:pt>
                <c:pt idx="377">
                  <c:v>378</c:v>
                </c:pt>
                <c:pt idx="378">
                  <c:v>379</c:v>
                </c:pt>
                <c:pt idx="379">
                  <c:v>380</c:v>
                </c:pt>
                <c:pt idx="380">
                  <c:v>381</c:v>
                </c:pt>
                <c:pt idx="381">
                  <c:v>382</c:v>
                </c:pt>
                <c:pt idx="382">
                  <c:v>383</c:v>
                </c:pt>
                <c:pt idx="383">
                  <c:v>384</c:v>
                </c:pt>
                <c:pt idx="384">
                  <c:v>385</c:v>
                </c:pt>
                <c:pt idx="385">
                  <c:v>386</c:v>
                </c:pt>
                <c:pt idx="386">
                  <c:v>387</c:v>
                </c:pt>
                <c:pt idx="387">
                  <c:v>388</c:v>
                </c:pt>
                <c:pt idx="388">
                  <c:v>389</c:v>
                </c:pt>
                <c:pt idx="389">
                  <c:v>390</c:v>
                </c:pt>
                <c:pt idx="390">
                  <c:v>391</c:v>
                </c:pt>
                <c:pt idx="391">
                  <c:v>392</c:v>
                </c:pt>
                <c:pt idx="392">
                  <c:v>393</c:v>
                </c:pt>
                <c:pt idx="393">
                  <c:v>394</c:v>
                </c:pt>
                <c:pt idx="394">
                  <c:v>395</c:v>
                </c:pt>
                <c:pt idx="395">
                  <c:v>396</c:v>
                </c:pt>
                <c:pt idx="396">
                  <c:v>397</c:v>
                </c:pt>
                <c:pt idx="397">
                  <c:v>398</c:v>
                </c:pt>
                <c:pt idx="398">
                  <c:v>399</c:v>
                </c:pt>
                <c:pt idx="399">
                  <c:v>400</c:v>
                </c:pt>
                <c:pt idx="400">
                  <c:v>401</c:v>
                </c:pt>
                <c:pt idx="401">
                  <c:v>402</c:v>
                </c:pt>
                <c:pt idx="402">
                  <c:v>403</c:v>
                </c:pt>
                <c:pt idx="403">
                  <c:v>404</c:v>
                </c:pt>
                <c:pt idx="404">
                  <c:v>405</c:v>
                </c:pt>
                <c:pt idx="405">
                  <c:v>406</c:v>
                </c:pt>
                <c:pt idx="406">
                  <c:v>407</c:v>
                </c:pt>
                <c:pt idx="407">
                  <c:v>408</c:v>
                </c:pt>
                <c:pt idx="408">
                  <c:v>409</c:v>
                </c:pt>
                <c:pt idx="409">
                  <c:v>410</c:v>
                </c:pt>
                <c:pt idx="410">
                  <c:v>411</c:v>
                </c:pt>
                <c:pt idx="411">
                  <c:v>412</c:v>
                </c:pt>
                <c:pt idx="412">
                  <c:v>413</c:v>
                </c:pt>
                <c:pt idx="413">
                  <c:v>414</c:v>
                </c:pt>
                <c:pt idx="414">
                  <c:v>415</c:v>
                </c:pt>
                <c:pt idx="415">
                  <c:v>416</c:v>
                </c:pt>
                <c:pt idx="416">
                  <c:v>417</c:v>
                </c:pt>
                <c:pt idx="417">
                  <c:v>418</c:v>
                </c:pt>
                <c:pt idx="418">
                  <c:v>419</c:v>
                </c:pt>
                <c:pt idx="419">
                  <c:v>420</c:v>
                </c:pt>
                <c:pt idx="420">
                  <c:v>421</c:v>
                </c:pt>
                <c:pt idx="421">
                  <c:v>422</c:v>
                </c:pt>
                <c:pt idx="422">
                  <c:v>423</c:v>
                </c:pt>
                <c:pt idx="423">
                  <c:v>424</c:v>
                </c:pt>
                <c:pt idx="424">
                  <c:v>425</c:v>
                </c:pt>
                <c:pt idx="425">
                  <c:v>426</c:v>
                </c:pt>
                <c:pt idx="426">
                  <c:v>427</c:v>
                </c:pt>
                <c:pt idx="427">
                  <c:v>428</c:v>
                </c:pt>
                <c:pt idx="428">
                  <c:v>429</c:v>
                </c:pt>
                <c:pt idx="429">
                  <c:v>430</c:v>
                </c:pt>
                <c:pt idx="430">
                  <c:v>431</c:v>
                </c:pt>
                <c:pt idx="431">
                  <c:v>432</c:v>
                </c:pt>
                <c:pt idx="432">
                  <c:v>433</c:v>
                </c:pt>
                <c:pt idx="433">
                  <c:v>434</c:v>
                </c:pt>
                <c:pt idx="434">
                  <c:v>435</c:v>
                </c:pt>
                <c:pt idx="435">
                  <c:v>436</c:v>
                </c:pt>
                <c:pt idx="436">
                  <c:v>437</c:v>
                </c:pt>
                <c:pt idx="437">
                  <c:v>438</c:v>
                </c:pt>
                <c:pt idx="438">
                  <c:v>439</c:v>
                </c:pt>
                <c:pt idx="439">
                  <c:v>440</c:v>
                </c:pt>
                <c:pt idx="440">
                  <c:v>441</c:v>
                </c:pt>
                <c:pt idx="441">
                  <c:v>442</c:v>
                </c:pt>
                <c:pt idx="442">
                  <c:v>443</c:v>
                </c:pt>
                <c:pt idx="443">
                  <c:v>444</c:v>
                </c:pt>
                <c:pt idx="444">
                  <c:v>445</c:v>
                </c:pt>
                <c:pt idx="445">
                  <c:v>446</c:v>
                </c:pt>
                <c:pt idx="446">
                  <c:v>447</c:v>
                </c:pt>
                <c:pt idx="447">
                  <c:v>448</c:v>
                </c:pt>
                <c:pt idx="448">
                  <c:v>449</c:v>
                </c:pt>
                <c:pt idx="449">
                  <c:v>450</c:v>
                </c:pt>
                <c:pt idx="450">
                  <c:v>451</c:v>
                </c:pt>
                <c:pt idx="451">
                  <c:v>452</c:v>
                </c:pt>
                <c:pt idx="452">
                  <c:v>453</c:v>
                </c:pt>
                <c:pt idx="453">
                  <c:v>454</c:v>
                </c:pt>
                <c:pt idx="454">
                  <c:v>455</c:v>
                </c:pt>
                <c:pt idx="455">
                  <c:v>456</c:v>
                </c:pt>
                <c:pt idx="456">
                  <c:v>457</c:v>
                </c:pt>
                <c:pt idx="457">
                  <c:v>458</c:v>
                </c:pt>
                <c:pt idx="458">
                  <c:v>459</c:v>
                </c:pt>
                <c:pt idx="459">
                  <c:v>460</c:v>
                </c:pt>
                <c:pt idx="460">
                  <c:v>461</c:v>
                </c:pt>
                <c:pt idx="461">
                  <c:v>462</c:v>
                </c:pt>
                <c:pt idx="462">
                  <c:v>463</c:v>
                </c:pt>
                <c:pt idx="463">
                  <c:v>464</c:v>
                </c:pt>
                <c:pt idx="464">
                  <c:v>465</c:v>
                </c:pt>
                <c:pt idx="465">
                  <c:v>466</c:v>
                </c:pt>
                <c:pt idx="466">
                  <c:v>467</c:v>
                </c:pt>
                <c:pt idx="467">
                  <c:v>468</c:v>
                </c:pt>
                <c:pt idx="468">
                  <c:v>469</c:v>
                </c:pt>
                <c:pt idx="469">
                  <c:v>470</c:v>
                </c:pt>
                <c:pt idx="470">
                  <c:v>471</c:v>
                </c:pt>
                <c:pt idx="471">
                  <c:v>472</c:v>
                </c:pt>
                <c:pt idx="472">
                  <c:v>473</c:v>
                </c:pt>
                <c:pt idx="473">
                  <c:v>474</c:v>
                </c:pt>
                <c:pt idx="474">
                  <c:v>475</c:v>
                </c:pt>
                <c:pt idx="475">
                  <c:v>476</c:v>
                </c:pt>
                <c:pt idx="476">
                  <c:v>477</c:v>
                </c:pt>
                <c:pt idx="477">
                  <c:v>478</c:v>
                </c:pt>
                <c:pt idx="478">
                  <c:v>479</c:v>
                </c:pt>
                <c:pt idx="479">
                  <c:v>480</c:v>
                </c:pt>
                <c:pt idx="480">
                  <c:v>481</c:v>
                </c:pt>
                <c:pt idx="481">
                  <c:v>482</c:v>
                </c:pt>
                <c:pt idx="482">
                  <c:v>483</c:v>
                </c:pt>
                <c:pt idx="483">
                  <c:v>484</c:v>
                </c:pt>
                <c:pt idx="484">
                  <c:v>485</c:v>
                </c:pt>
                <c:pt idx="485">
                  <c:v>486</c:v>
                </c:pt>
                <c:pt idx="486">
                  <c:v>487</c:v>
                </c:pt>
                <c:pt idx="487">
                  <c:v>488</c:v>
                </c:pt>
                <c:pt idx="488">
                  <c:v>489</c:v>
                </c:pt>
                <c:pt idx="489">
                  <c:v>490</c:v>
                </c:pt>
                <c:pt idx="490">
                  <c:v>491</c:v>
                </c:pt>
                <c:pt idx="491">
                  <c:v>492</c:v>
                </c:pt>
                <c:pt idx="492">
                  <c:v>493</c:v>
                </c:pt>
                <c:pt idx="493">
                  <c:v>494</c:v>
                </c:pt>
                <c:pt idx="494">
                  <c:v>495</c:v>
                </c:pt>
                <c:pt idx="495">
                  <c:v>496</c:v>
                </c:pt>
                <c:pt idx="496">
                  <c:v>497</c:v>
                </c:pt>
                <c:pt idx="497">
                  <c:v>498</c:v>
                </c:pt>
                <c:pt idx="498">
                  <c:v>499</c:v>
                </c:pt>
                <c:pt idx="499">
                  <c:v>500</c:v>
                </c:pt>
                <c:pt idx="500">
                  <c:v>501</c:v>
                </c:pt>
                <c:pt idx="501">
                  <c:v>502</c:v>
                </c:pt>
                <c:pt idx="502">
                  <c:v>503</c:v>
                </c:pt>
                <c:pt idx="503">
                  <c:v>504</c:v>
                </c:pt>
                <c:pt idx="504">
                  <c:v>505</c:v>
                </c:pt>
                <c:pt idx="505">
                  <c:v>506</c:v>
                </c:pt>
                <c:pt idx="506">
                  <c:v>507</c:v>
                </c:pt>
                <c:pt idx="507">
                  <c:v>508</c:v>
                </c:pt>
                <c:pt idx="508">
                  <c:v>509</c:v>
                </c:pt>
                <c:pt idx="509">
                  <c:v>510</c:v>
                </c:pt>
                <c:pt idx="510">
                  <c:v>511</c:v>
                </c:pt>
                <c:pt idx="511">
                  <c:v>512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12"/>
                <c:pt idx="0">
                  <c:v>-1.05584134417662E-036</c:v>
                </c:pt>
                <c:pt idx="1">
                  <c:v>-5.68667336752906E-036</c:v>
                </c:pt>
                <c:pt idx="2">
                  <c:v>-3.00748096223103E-035</c:v>
                </c:pt>
                <c:pt idx="3">
                  <c:v>-1.56182536932134E-034</c:v>
                </c:pt>
                <c:pt idx="4">
                  <c:v>-7.96428957278999E-034</c:v>
                </c:pt>
                <c:pt idx="5">
                  <c:v>-3.98792143985092E-033</c:v>
                </c:pt>
                <c:pt idx="6">
                  <c:v>-2.07920385782951E-032</c:v>
                </c:pt>
                <c:pt idx="7">
                  <c:v>-1.0031674726699E-031</c:v>
                </c:pt>
                <c:pt idx="8">
                  <c:v>-4.75263863922261E-031</c:v>
                </c:pt>
                <c:pt idx="9">
                  <c:v>-2.21096124582032E-030</c:v>
                </c:pt>
                <c:pt idx="10">
                  <c:v>-1.0099792447079E-029</c:v>
                </c:pt>
                <c:pt idx="11">
                  <c:v>-4.53031865763719E-029</c:v>
                </c:pt>
                <c:pt idx="12">
                  <c:v>-1.99540031209672E-028</c:v>
                </c:pt>
                <c:pt idx="13">
                  <c:v>-8.6301094536765E-028</c:v>
                </c:pt>
                <c:pt idx="14">
                  <c:v>-3.86542676966152E-027</c:v>
                </c:pt>
                <c:pt idx="15">
                  <c:v>-1.61087015521808E-026</c:v>
                </c:pt>
                <c:pt idx="16">
                  <c:v>-6.59186954268164E-026</c:v>
                </c:pt>
                <c:pt idx="17">
                  <c:v>-2.64875418154149E-025</c:v>
                </c:pt>
                <c:pt idx="18">
                  <c:v>-1.04510443313834E-024</c:v>
                </c:pt>
                <c:pt idx="19">
                  <c:v>-4.04913920535078E-024</c:v>
                </c:pt>
                <c:pt idx="20">
                  <c:v>-1.54046100250707E-023</c:v>
                </c:pt>
                <c:pt idx="21">
                  <c:v>-6.04046940062523E-023</c:v>
                </c:pt>
                <c:pt idx="22">
                  <c:v>-2.21429514019165E-022</c:v>
                </c:pt>
                <c:pt idx="23">
                  <c:v>-7.9704952673184E-022</c:v>
                </c:pt>
                <c:pt idx="24">
                  <c:v>-2.81721565301096E-021</c:v>
                </c:pt>
                <c:pt idx="25">
                  <c:v>-9.77777097231789E-021</c:v>
                </c:pt>
                <c:pt idx="26">
                  <c:v>-3.33230397615122E-020</c:v>
                </c:pt>
                <c:pt idx="27">
                  <c:v>-1.11515271343214E-019</c:v>
                </c:pt>
                <c:pt idx="28">
                  <c:v>-3.82818714431509E-019</c:v>
                </c:pt>
                <c:pt idx="29">
                  <c:v>-1.23441079942265E-018</c:v>
                </c:pt>
                <c:pt idx="30">
                  <c:v>-3.90851018598722E-018</c:v>
                </c:pt>
                <c:pt idx="31">
                  <c:v>-1.2152000179733E-017</c:v>
                </c:pt>
                <c:pt idx="32">
                  <c:v>-3.70996036785554E-017</c:v>
                </c:pt>
                <c:pt idx="33">
                  <c:v>-1.1121817316043E-016</c:v>
                </c:pt>
                <c:pt idx="34">
                  <c:v>-3.27391370900663E-016</c:v>
                </c:pt>
                <c:pt idx="35">
                  <c:v>-9.46332345428037E-016</c:v>
                </c:pt>
                <c:pt idx="36">
                  <c:v>-2.79082867096483E-015</c:v>
                </c:pt>
                <c:pt idx="37">
                  <c:v>-7.77296038534018E-015</c:v>
                </c:pt>
                <c:pt idx="38">
                  <c:v>-2.1258113403539E-014</c:v>
                </c:pt>
                <c:pt idx="39">
                  <c:v>-5.70884133151816E-014</c:v>
                </c:pt>
                <c:pt idx="40">
                  <c:v>-1.50541491740316E-013</c:v>
                </c:pt>
                <c:pt idx="41">
                  <c:v>-3.89806834435723E-013</c:v>
                </c:pt>
                <c:pt idx="42">
                  <c:v>-9.91123280616484E-013</c:v>
                </c:pt>
                <c:pt idx="43">
                  <c:v>-2.5589161600504E-012</c:v>
                </c:pt>
                <c:pt idx="44">
                  <c:v>-6.26918573643045E-012</c:v>
                </c:pt>
                <c:pt idx="45">
                  <c:v>-1.50817322016E-011</c:v>
                </c:pt>
                <c:pt idx="46">
                  <c:v>-3.56267600966219E-011</c:v>
                </c:pt>
                <c:pt idx="47">
                  <c:v>-8.26392677341942E-011</c:v>
                </c:pt>
                <c:pt idx="48">
                  <c:v>-1.88226874707349E-010</c:v>
                </c:pt>
                <c:pt idx="49">
                  <c:v>-4.20980384519471E-010</c:v>
                </c:pt>
                <c:pt idx="50">
                  <c:v>-9.51545239939758E-010</c:v>
                </c:pt>
                <c:pt idx="51">
                  <c:v>-2.05062723353824E-009</c:v>
                </c:pt>
                <c:pt idx="52">
                  <c:v>-4.33939470792185E-009</c:v>
                </c:pt>
                <c:pt idx="53">
                  <c:v>-9.0168905379915E-009</c:v>
                </c:pt>
                <c:pt idx="54">
                  <c:v>-1.83979620568923E-008</c:v>
                </c:pt>
                <c:pt idx="55">
                  <c:v>-3.68610762801E-008</c:v>
                </c:pt>
                <c:pt idx="56">
                  <c:v>-7.2518998524337E-008</c:v>
                </c:pt>
                <c:pt idx="57">
                  <c:v>-1.40094549027397E-007</c:v>
                </c:pt>
                <c:pt idx="58">
                  <c:v>-2.72033821658778E-007</c:v>
                </c:pt>
                <c:pt idx="59">
                  <c:v>-5.06373823260435E-007</c:v>
                </c:pt>
                <c:pt idx="60">
                  <c:v>-9.25563267565383E-007</c:v>
                </c:pt>
                <c:pt idx="61">
                  <c:v>-1.66122315854383E-006</c:v>
                </c:pt>
                <c:pt idx="62">
                  <c:v>-2.92777353698632E-006</c:v>
                </c:pt>
                <c:pt idx="63">
                  <c:v>-5.06681980528325E-006</c:v>
                </c:pt>
                <c:pt idx="64">
                  <c:v>-8.61039376337269E-006</c:v>
                </c:pt>
                <c:pt idx="65">
                  <c:v>-1.46381424710389E-005</c:v>
                </c:pt>
                <c:pt idx="66">
                  <c:v>-2.39698143255124E-005</c:v>
                </c:pt>
                <c:pt idx="67">
                  <c:v>-3.85424152610798E-005</c:v>
                </c:pt>
                <c:pt idx="68">
                  <c:v>-6.08572172630831E-005</c:v>
                </c:pt>
                <c:pt idx="69">
                  <c:v>-9.43601413249348E-005</c:v>
                </c:pt>
                <c:pt idx="70">
                  <c:v>-0.000143672695640334</c:v>
                </c:pt>
                <c:pt idx="71">
                  <c:v>-0.000214821018691547</c:v>
                </c:pt>
                <c:pt idx="72">
                  <c:v>-0.000319841054845459</c:v>
                </c:pt>
                <c:pt idx="73">
                  <c:v>-0.000460907278092225</c:v>
                </c:pt>
                <c:pt idx="74">
                  <c:v>-0.000652307042136316</c:v>
                </c:pt>
                <c:pt idx="75">
                  <c:v>-0.000906720830834292</c:v>
                </c:pt>
                <c:pt idx="76">
                  <c:v>-0.00123796909197536</c:v>
                </c:pt>
                <c:pt idx="77">
                  <c:v>-0.0016603616145434</c:v>
                </c:pt>
                <c:pt idx="78">
                  <c:v>-0.00218780174712719</c:v>
                </c:pt>
                <c:pt idx="79">
                  <c:v>-0.0028326936210913</c:v>
                </c:pt>
                <c:pt idx="80">
                  <c:v>-0.00363588297317093</c:v>
                </c:pt>
                <c:pt idx="81">
                  <c:v>-0.00454600786937856</c:v>
                </c:pt>
                <c:pt idx="82">
                  <c:v>-0.0055904244647063</c:v>
                </c:pt>
                <c:pt idx="83">
                  <c:v>-0.00676524498284744</c:v>
                </c:pt>
                <c:pt idx="84">
                  <c:v>-0.00806210552477543</c:v>
                </c:pt>
                <c:pt idx="85">
                  <c:v>-0.00946965155865794</c:v>
                </c:pt>
                <c:pt idx="86">
                  <c:v>-0.0109761488762793</c:v>
                </c:pt>
                <c:pt idx="87">
                  <c:v>-0.0126340764959045</c:v>
                </c:pt>
                <c:pt idx="88">
                  <c:v>-0.0143249377782089</c:v>
                </c:pt>
                <c:pt idx="89">
                  <c:v>-0.0161200724604288</c:v>
                </c:pt>
                <c:pt idx="90">
                  <c:v>-0.0180524482561287</c:v>
                </c:pt>
                <c:pt idx="91">
                  <c:v>-0.0201792817566551</c:v>
                </c:pt>
                <c:pt idx="92">
                  <c:v>-0.0225859056648788</c:v>
                </c:pt>
                <c:pt idx="93">
                  <c:v>-0.0253877373546355</c:v>
                </c:pt>
                <c:pt idx="94">
                  <c:v>-0.0288660057694005</c:v>
                </c:pt>
                <c:pt idx="95">
                  <c:v>-0.0329487677468503</c:v>
                </c:pt>
                <c:pt idx="96">
                  <c:v>-0.0379393236522583</c:v>
                </c:pt>
                <c:pt idx="97">
                  <c:v>-0.044035696548802</c:v>
                </c:pt>
                <c:pt idx="98">
                  <c:v>-0.0514299100440306</c:v>
                </c:pt>
                <c:pt idx="99">
                  <c:v>-0.0602913375865601</c:v>
                </c:pt>
                <c:pt idx="100">
                  <c:v>-0.0707481001014153</c:v>
                </c:pt>
                <c:pt idx="101">
                  <c:v>-0.0828676505184706</c:v>
                </c:pt>
                <c:pt idx="102">
                  <c:v>-0.097178641461114</c:v>
                </c:pt>
                <c:pt idx="103">
                  <c:v>-0.112545697076024</c:v>
                </c:pt>
                <c:pt idx="104">
                  <c:v>-0.129229949481208</c:v>
                </c:pt>
                <c:pt idx="105">
                  <c:v>-0.146898001347909</c:v>
                </c:pt>
                <c:pt idx="106">
                  <c:v>-0.165105705681912</c:v>
                </c:pt>
                <c:pt idx="107">
                  <c:v>-0.183310652035167</c:v>
                </c:pt>
                <c:pt idx="108">
                  <c:v>-0.200894897942302</c:v>
                </c:pt>
                <c:pt idx="109">
                  <c:v>-0.217767952043584</c:v>
                </c:pt>
                <c:pt idx="110">
                  <c:v>-0.232041192267769</c:v>
                </c:pt>
                <c:pt idx="111">
                  <c:v>-0.243727890298276</c:v>
                </c:pt>
                <c:pt idx="112">
                  <c:v>-0.252302249030027</c:v>
                </c:pt>
                <c:pt idx="113">
                  <c:v>-0.257372891177866</c:v>
                </c:pt>
                <c:pt idx="114">
                  <c:v>-0.258716700163212</c:v>
                </c:pt>
                <c:pt idx="115">
                  <c:v>-0.256299536165413</c:v>
                </c:pt>
                <c:pt idx="116">
                  <c:v>-0.249992703209067</c:v>
                </c:pt>
                <c:pt idx="117">
                  <c:v>-0.240600878701949</c:v>
                </c:pt>
                <c:pt idx="118">
                  <c:v>-0.22846142974297</c:v>
                </c:pt>
                <c:pt idx="119">
                  <c:v>-0.214180562608952</c:v>
                </c:pt>
                <c:pt idx="120">
                  <c:v>-0.198422536854259</c:v>
                </c:pt>
                <c:pt idx="121">
                  <c:v>-0.181856722418563</c:v>
                </c:pt>
                <c:pt idx="122">
                  <c:v>-0.165108139732303</c:v>
                </c:pt>
                <c:pt idx="123">
                  <c:v>-0.148716679419611</c:v>
                </c:pt>
                <c:pt idx="124">
                  <c:v>-0.132550064289954</c:v>
                </c:pt>
                <c:pt idx="125">
                  <c:v>-0.11806890957387</c:v>
                </c:pt>
                <c:pt idx="126">
                  <c:v>-0.104846344474439</c:v>
                </c:pt>
                <c:pt idx="127">
                  <c:v>-0.0929360563391025</c:v>
                </c:pt>
                <c:pt idx="128">
                  <c:v>-0.0823001087467552</c:v>
                </c:pt>
                <c:pt idx="129">
                  <c:v>-0.0728360494738088</c:v>
                </c:pt>
                <c:pt idx="130">
                  <c:v>-0.0644049980007809</c:v>
                </c:pt>
                <c:pt idx="131">
                  <c:v>-0.0565927496667116</c:v>
                </c:pt>
                <c:pt idx="132">
                  <c:v>-0.0498133142409093</c:v>
                </c:pt>
                <c:pt idx="133">
                  <c:v>-0.0436571271227744</c:v>
                </c:pt>
                <c:pt idx="134">
                  <c:v>-0.0380404823668321</c:v>
                </c:pt>
                <c:pt idx="135">
                  <c:v>-0.0329126251696485</c:v>
                </c:pt>
                <c:pt idx="136">
                  <c:v>-0.0282528931517918</c:v>
                </c:pt>
                <c:pt idx="137">
                  <c:v>-0.024065289937682</c:v>
                </c:pt>
                <c:pt idx="138">
                  <c:v>-0.0202453704221592</c:v>
                </c:pt>
                <c:pt idx="139">
                  <c:v>-0.0171024150991612</c:v>
                </c:pt>
                <c:pt idx="140">
                  <c:v>-0.0145346870260696</c:v>
                </c:pt>
                <c:pt idx="141">
                  <c:v>-0.0125926326215881</c:v>
                </c:pt>
                <c:pt idx="142">
                  <c:v>-0.0113327601845836</c:v>
                </c:pt>
                <c:pt idx="143">
                  <c:v>-0.0108184653387117</c:v>
                </c:pt>
                <c:pt idx="144">
                  <c:v>-0.0111211107761275</c:v>
                </c:pt>
                <c:pt idx="145">
                  <c:v>-0.0123830629575306</c:v>
                </c:pt>
                <c:pt idx="146">
                  <c:v>-0.0146033385050937</c:v>
                </c:pt>
                <c:pt idx="147">
                  <c:v>-0.0178989088674158</c:v>
                </c:pt>
                <c:pt idx="148">
                  <c:v>-0.0223541055559994</c:v>
                </c:pt>
                <c:pt idx="149">
                  <c:v>-0.0280383300580384</c:v>
                </c:pt>
                <c:pt idx="150">
                  <c:v>-0.0349934266140537</c:v>
                </c:pt>
                <c:pt idx="151">
                  <c:v>-0.0432197224979911</c:v>
                </c:pt>
                <c:pt idx="152">
                  <c:v>-0.052662284393414</c:v>
                </c:pt>
                <c:pt idx="153">
                  <c:v>-0.0636082007310104</c:v>
                </c:pt>
                <c:pt idx="154">
                  <c:v>-0.0750715783552841</c:v>
                </c:pt>
                <c:pt idx="155">
                  <c:v>-0.0871484002497303</c:v>
                </c:pt>
                <c:pt idx="156">
                  <c:v>-0.0994919102101933</c:v>
                </c:pt>
                <c:pt idx="157">
                  <c:v>-0.111697340312932</c:v>
                </c:pt>
                <c:pt idx="158">
                  <c:v>-0.123322105683594</c:v>
                </c:pt>
                <c:pt idx="159">
                  <c:v>-0.133911822795625</c:v>
                </c:pt>
                <c:pt idx="160">
                  <c:v>-0.143334094416828</c:v>
                </c:pt>
                <c:pt idx="161">
                  <c:v>-0.150516730284287</c:v>
                </c:pt>
                <c:pt idx="162">
                  <c:v>-0.155517286414275</c:v>
                </c:pt>
                <c:pt idx="163">
                  <c:v>-0.158126277602375</c:v>
                </c:pt>
                <c:pt idx="164">
                  <c:v>-0.158248301747087</c:v>
                </c:pt>
                <c:pt idx="165">
                  <c:v>-0.155907382305414</c:v>
                </c:pt>
                <c:pt idx="166">
                  <c:v>-0.151242690287325</c:v>
                </c:pt>
                <c:pt idx="167">
                  <c:v>-0.144209493340986</c:v>
                </c:pt>
                <c:pt idx="168">
                  <c:v>-0.135644256905735</c:v>
                </c:pt>
                <c:pt idx="169">
                  <c:v>-0.125713399159871</c:v>
                </c:pt>
                <c:pt idx="170">
                  <c:v>-0.114826199059109</c:v>
                </c:pt>
                <c:pt idx="171">
                  <c:v>-0.103393685492222</c:v>
                </c:pt>
                <c:pt idx="172">
                  <c:v>-0.0918049725065778</c:v>
                </c:pt>
                <c:pt idx="173">
                  <c:v>-0.0804081593587609</c:v>
                </c:pt>
                <c:pt idx="174">
                  <c:v>-0.0694967359495256</c:v>
                </c:pt>
                <c:pt idx="175">
                  <c:v>-0.0589402665222066</c:v>
                </c:pt>
                <c:pt idx="176">
                  <c:v>-0.0496628308724451</c:v>
                </c:pt>
                <c:pt idx="177">
                  <c:v>-0.0413739057138154</c:v>
                </c:pt>
                <c:pt idx="178">
                  <c:v>-0.0341176742413715</c:v>
                </c:pt>
                <c:pt idx="179">
                  <c:v>-0.0278895697438513</c:v>
                </c:pt>
                <c:pt idx="180">
                  <c:v>-0.0226457018844173</c:v>
                </c:pt>
                <c:pt idx="181">
                  <c:v>-0.0183126600369415</c:v>
                </c:pt>
                <c:pt idx="182">
                  <c:v>-0.0146811149001342</c:v>
                </c:pt>
                <c:pt idx="183">
                  <c:v>-0.0119021711503776</c:v>
                </c:pt>
                <c:pt idx="184">
                  <c:v>-0.00972271489253515</c:v>
                </c:pt>
                <c:pt idx="185">
                  <c:v>-0.00803607950518394</c:v>
                </c:pt>
                <c:pt idx="186">
                  <c:v>-0.00674253708685624</c:v>
                </c:pt>
                <c:pt idx="187">
                  <c:v>-0.0057526067514223</c:v>
                </c:pt>
                <c:pt idx="188">
                  <c:v>-0.00498911513045922</c:v>
                </c:pt>
                <c:pt idx="189">
                  <c:v>-0.0043683100062791</c:v>
                </c:pt>
                <c:pt idx="190">
                  <c:v>-0.00388255744056912</c:v>
                </c:pt>
                <c:pt idx="191">
                  <c:v>-0.0034693592700868</c:v>
                </c:pt>
                <c:pt idx="192">
                  <c:v>-0.00310215251652437</c:v>
                </c:pt>
                <c:pt idx="193">
                  <c:v>-0.00276379136116106</c:v>
                </c:pt>
                <c:pt idx="194">
                  <c:v>-0.00244464591125994</c:v>
                </c:pt>
                <c:pt idx="195">
                  <c:v>-0.00214067977722506</c:v>
                </c:pt>
                <c:pt idx="196">
                  <c:v>-0.00185164680219988</c:v>
                </c:pt>
                <c:pt idx="197">
                  <c:v>-0.00156979666873432</c:v>
                </c:pt>
                <c:pt idx="198">
                  <c:v>-0.00131825573381122</c:v>
                </c:pt>
                <c:pt idx="199">
                  <c:v>-0.00108949453381023</c:v>
                </c:pt>
                <c:pt idx="200">
                  <c:v>-0.000885721735084716</c:v>
                </c:pt>
                <c:pt idx="201">
                  <c:v>-0.000708173663852503</c:v>
                </c:pt>
                <c:pt idx="202">
                  <c:v>-0.000557051482840931</c:v>
                </c:pt>
                <c:pt idx="203">
                  <c:v>-0.000431654392727296</c:v>
                </c:pt>
                <c:pt idx="204">
                  <c:v>-0.000327363124897613</c:v>
                </c:pt>
                <c:pt idx="205">
                  <c:v>-0.000250002793947334</c:v>
                </c:pt>
                <c:pt idx="206">
                  <c:v>-0.000194045296301853</c:v>
                </c:pt>
                <c:pt idx="207">
                  <c:v>-0.00015885587838567</c:v>
                </c:pt>
                <c:pt idx="208">
                  <c:v>-0.000145107291212239</c:v>
                </c:pt>
                <c:pt idx="209">
                  <c:v>-0.00015545015291428</c:v>
                </c:pt>
                <c:pt idx="210">
                  <c:v>-0.000195300551116597</c:v>
                </c:pt>
                <c:pt idx="211">
                  <c:v>-0.000277580652780049</c:v>
                </c:pt>
                <c:pt idx="212">
                  <c:v>-0.000410835969344817</c:v>
                </c:pt>
                <c:pt idx="213">
                  <c:v>-0.000617325432057913</c:v>
                </c:pt>
                <c:pt idx="214">
                  <c:v>-0.000924462042916449</c:v>
                </c:pt>
                <c:pt idx="215">
                  <c:v>-0.00136817458993072</c:v>
                </c:pt>
                <c:pt idx="216">
                  <c:v>-0.00199387690137604</c:v>
                </c:pt>
                <c:pt idx="217">
                  <c:v>-0.00285694778623429</c:v>
                </c:pt>
                <c:pt idx="218">
                  <c:v>-0.00402243245218805</c:v>
                </c:pt>
                <c:pt idx="219">
                  <c:v>-0.0056289803840279</c:v>
                </c:pt>
                <c:pt idx="220">
                  <c:v>-0.00764323791358906</c:v>
                </c:pt>
                <c:pt idx="221">
                  <c:v>-0.0101952714580191</c:v>
                </c:pt>
                <c:pt idx="222">
                  <c:v>-0.0133605513103593</c:v>
                </c:pt>
                <c:pt idx="223">
                  <c:v>-0.0172027534188996</c:v>
                </c:pt>
                <c:pt idx="224">
                  <c:v>-0.0217658603146467</c:v>
                </c:pt>
                <c:pt idx="225">
                  <c:v>-0.0270662294225638</c:v>
                </c:pt>
                <c:pt idx="226">
                  <c:v>-0.0333217244657926</c:v>
                </c:pt>
                <c:pt idx="227">
                  <c:v>-0.0400250785263314</c:v>
                </c:pt>
                <c:pt idx="228">
                  <c:v>-0.0472857283072898</c:v>
                </c:pt>
                <c:pt idx="229">
                  <c:v>-0.0549632556195756</c:v>
                </c:pt>
                <c:pt idx="230">
                  <c:v>-0.0628839440160489</c:v>
                </c:pt>
                <c:pt idx="231">
                  <c:v>-0.0708509259499542</c:v>
                </c:pt>
                <c:pt idx="232">
                  <c:v>-0.0786574076321999</c:v>
                </c:pt>
                <c:pt idx="233">
                  <c:v>-0.0863678195602267</c:v>
                </c:pt>
                <c:pt idx="234">
                  <c:v>-0.0932440547031364</c:v>
                </c:pt>
                <c:pt idx="235">
                  <c:v>-0.0994207164675965</c:v>
                </c:pt>
                <c:pt idx="236">
                  <c:v>-0.104789932112134</c:v>
                </c:pt>
                <c:pt idx="237">
                  <c:v>-0.109287930918138</c:v>
                </c:pt>
                <c:pt idx="238">
                  <c:v>-0.112892667399699</c:v>
                </c:pt>
                <c:pt idx="239">
                  <c:v>-0.115616385397451</c:v>
                </c:pt>
                <c:pt idx="240">
                  <c:v>-0.117494521807194</c:v>
                </c:pt>
                <c:pt idx="241">
                  <c:v>-0.118598188228904</c:v>
                </c:pt>
                <c:pt idx="242">
                  <c:v>-0.118894187915378</c:v>
                </c:pt>
                <c:pt idx="243">
                  <c:v>-0.118469769711783</c:v>
                </c:pt>
                <c:pt idx="244">
                  <c:v>-0.117343103031671</c:v>
                </c:pt>
                <c:pt idx="245">
                  <c:v>-0.11551815819183</c:v>
                </c:pt>
                <c:pt idx="246">
                  <c:v>-0.112990674704736</c:v>
                </c:pt>
                <c:pt idx="247">
                  <c:v>-0.109757855478857</c:v>
                </c:pt>
                <c:pt idx="248">
                  <c:v>-0.105671305913029</c:v>
                </c:pt>
                <c:pt idx="249">
                  <c:v>-0.101058355221082</c:v>
                </c:pt>
                <c:pt idx="250">
                  <c:v>-0.0958525869291039</c:v>
                </c:pt>
                <c:pt idx="251">
                  <c:v>-0.0901559919110891</c:v>
                </c:pt>
                <c:pt idx="252">
                  <c:v>-0.0841035752114947</c:v>
                </c:pt>
                <c:pt idx="253">
                  <c:v>-0.0778558266845265</c:v>
                </c:pt>
                <c:pt idx="254">
                  <c:v>-0.0715868649984389</c:v>
                </c:pt>
                <c:pt idx="255">
                  <c:v>-0.0652484856496739</c:v>
                </c:pt>
                <c:pt idx="256">
                  <c:v>-0.0594553820809953</c:v>
                </c:pt>
                <c:pt idx="257">
                  <c:v>-0.0541044982229872</c:v>
                </c:pt>
                <c:pt idx="258">
                  <c:v>-0.0492840187691825</c:v>
                </c:pt>
                <c:pt idx="259">
                  <c:v>-0.0450382052201358</c:v>
                </c:pt>
                <c:pt idx="260">
                  <c:v>-0.0413677399277343</c:v>
                </c:pt>
                <c:pt idx="261">
                  <c:v>-0.0382349747640039</c:v>
                </c:pt>
                <c:pt idx="262">
                  <c:v>-0.0355731213974006</c:v>
                </c:pt>
                <c:pt idx="263">
                  <c:v>-0.0332199429720433</c:v>
                </c:pt>
                <c:pt idx="264">
                  <c:v>-0.0312517145187232</c:v>
                </c:pt>
                <c:pt idx="265">
                  <c:v>-0.0294960634053427</c:v>
                </c:pt>
                <c:pt idx="266">
                  <c:v>-0.0278880212415465</c:v>
                </c:pt>
                <c:pt idx="267">
                  <c:v>-0.0263857153930601</c:v>
                </c:pt>
                <c:pt idx="268">
                  <c:v>-0.0249729865848709</c:v>
                </c:pt>
                <c:pt idx="269">
                  <c:v>-0.0236583299278442</c:v>
                </c:pt>
                <c:pt idx="270">
                  <c:v>-0.022429583801515</c:v>
                </c:pt>
                <c:pt idx="271">
                  <c:v>-0.021418496640938</c:v>
                </c:pt>
                <c:pt idx="272">
                  <c:v>-0.0206266024010466</c:v>
                </c:pt>
                <c:pt idx="273">
                  <c:v>-0.0200985288631979</c:v>
                </c:pt>
                <c:pt idx="274">
                  <c:v>-0.0198676323462589</c:v>
                </c:pt>
                <c:pt idx="275">
                  <c:v>-0.0199496285516633</c:v>
                </c:pt>
                <c:pt idx="276">
                  <c:v>-0.0203383583646714</c:v>
                </c:pt>
                <c:pt idx="277">
                  <c:v>-0.0210334029680898</c:v>
                </c:pt>
                <c:pt idx="278">
                  <c:v>-0.0219305359768827</c:v>
                </c:pt>
                <c:pt idx="279">
                  <c:v>-0.0229770265214474</c:v>
                </c:pt>
                <c:pt idx="280">
                  <c:v>-0.0240861433644263</c:v>
                </c:pt>
                <c:pt idx="281">
                  <c:v>-0.0251638902419784</c:v>
                </c:pt>
                <c:pt idx="282">
                  <c:v>-0.0261165078038964</c:v>
                </c:pt>
                <c:pt idx="283">
                  <c:v>-0.0268579827222156</c:v>
                </c:pt>
                <c:pt idx="284">
                  <c:v>-0.0273168545508445</c:v>
                </c:pt>
                <c:pt idx="285">
                  <c:v>-0.027439474386992</c:v>
                </c:pt>
                <c:pt idx="286">
                  <c:v>-0.0271890429441653</c:v>
                </c:pt>
                <c:pt idx="287">
                  <c:v>-0.0265751110748431</c:v>
                </c:pt>
                <c:pt idx="288">
                  <c:v>-0.0256214373974616</c:v>
                </c:pt>
                <c:pt idx="289">
                  <c:v>-0.02437458350018</c:v>
                </c:pt>
                <c:pt idx="290">
                  <c:v>-0.0229003331640923</c:v>
                </c:pt>
                <c:pt idx="291">
                  <c:v>-0.0212793803921201</c:v>
                </c:pt>
                <c:pt idx="292">
                  <c:v>-0.0195411091941266</c:v>
                </c:pt>
                <c:pt idx="293">
                  <c:v>-0.017911046537108</c:v>
                </c:pt>
                <c:pt idx="294">
                  <c:v>-0.0164304964026753</c:v>
                </c:pt>
                <c:pt idx="295">
                  <c:v>-0.0152065449992402</c:v>
                </c:pt>
                <c:pt idx="296">
                  <c:v>-0.0143518363391804</c:v>
                </c:pt>
                <c:pt idx="297">
                  <c:v>-0.0139878204355123</c:v>
                </c:pt>
                <c:pt idx="298">
                  <c:v>-0.0142492670247474</c:v>
                </c:pt>
                <c:pt idx="299">
                  <c:v>-0.0153448421608695</c:v>
                </c:pt>
                <c:pt idx="300">
                  <c:v>-0.0173775120716546</c:v>
                </c:pt>
                <c:pt idx="301">
                  <c:v>-0.0205712938853407</c:v>
                </c:pt>
                <c:pt idx="302">
                  <c:v>-0.0251487862389865</c:v>
                </c:pt>
                <c:pt idx="303">
                  <c:v>-0.0313476719063519</c:v>
                </c:pt>
                <c:pt idx="304">
                  <c:v>-0.0394074858498412</c:v>
                </c:pt>
                <c:pt idx="305">
                  <c:v>-0.0495499163220968</c:v>
                </c:pt>
                <c:pt idx="306">
                  <c:v>-0.0619531532512277</c:v>
                </c:pt>
                <c:pt idx="307">
                  <c:v>-0.0773146363790854</c:v>
                </c:pt>
                <c:pt idx="308">
                  <c:v>-0.0945339606273589</c:v>
                </c:pt>
                <c:pt idx="309">
                  <c:v>-0.113974080547419</c:v>
                </c:pt>
                <c:pt idx="310">
                  <c:v>-0.135333726059828</c:v>
                </c:pt>
                <c:pt idx="311">
                  <c:v>-0.158139097123523</c:v>
                </c:pt>
                <c:pt idx="312">
                  <c:v>-0.181745708379557</c:v>
                </c:pt>
                <c:pt idx="313">
                  <c:v>-0.205357483337276</c:v>
                </c:pt>
                <c:pt idx="314">
                  <c:v>-0.228874866806028</c:v>
                </c:pt>
                <c:pt idx="315">
                  <c:v>-0.249616145265624</c:v>
                </c:pt>
                <c:pt idx="316">
                  <c:v>-0.267479808155988</c:v>
                </c:pt>
                <c:pt idx="317">
                  <c:v>-0.281582039443591</c:v>
                </c:pt>
                <c:pt idx="318">
                  <c:v>-0.291191132368232</c:v>
                </c:pt>
                <c:pt idx="319">
                  <c:v>-0.295789534030849</c:v>
                </c:pt>
                <c:pt idx="320">
                  <c:v>-0.295119196705602</c:v>
                </c:pt>
                <c:pt idx="321">
                  <c:v>-0.288888074567918</c:v>
                </c:pt>
                <c:pt idx="322">
                  <c:v>-0.277861045441673</c:v>
                </c:pt>
                <c:pt idx="323">
                  <c:v>-0.262479149791758</c:v>
                </c:pt>
                <c:pt idx="324">
                  <c:v>-0.243513249065138</c:v>
                </c:pt>
                <c:pt idx="325">
                  <c:v>-0.221872829354148</c:v>
                </c:pt>
                <c:pt idx="326">
                  <c:v>-0.198533456118972</c:v>
                </c:pt>
                <c:pt idx="327">
                  <c:v>-0.17446431335755</c:v>
                </c:pt>
                <c:pt idx="328">
                  <c:v>-0.150563207408519</c:v>
                </c:pt>
                <c:pt idx="329">
                  <c:v>-0.126781207179584</c:v>
                </c:pt>
                <c:pt idx="330">
                  <c:v>-0.105449607815262</c:v>
                </c:pt>
                <c:pt idx="331">
                  <c:v>-0.0861322990479144</c:v>
                </c:pt>
                <c:pt idx="332">
                  <c:v>-0.0690902528952013</c:v>
                </c:pt>
                <c:pt idx="333">
                  <c:v>-0.0544248755996298</c:v>
                </c:pt>
                <c:pt idx="334">
                  <c:v>-0.0421028694803913</c:v>
                </c:pt>
                <c:pt idx="335">
                  <c:v>-0.0319868358060459</c:v>
                </c:pt>
                <c:pt idx="336">
                  <c:v>-0.0236019749812977</c:v>
                </c:pt>
                <c:pt idx="337">
                  <c:v>-0.0172884739372962</c:v>
                </c:pt>
                <c:pt idx="338">
                  <c:v>-0.0124460028063638</c:v>
                </c:pt>
                <c:pt idx="339">
                  <c:v>-0.00881599205991119</c:v>
                </c:pt>
                <c:pt idx="340">
                  <c:v>-0.00616182483349014</c:v>
                </c:pt>
                <c:pt idx="341">
                  <c:v>-0.0042785331126207</c:v>
                </c:pt>
                <c:pt idx="342">
                  <c:v>-0.00299804131023873</c:v>
                </c:pt>
                <c:pt idx="343">
                  <c:v>-0.00216901626985184</c:v>
                </c:pt>
                <c:pt idx="344">
                  <c:v>-0.00175798814832218</c:v>
                </c:pt>
                <c:pt idx="345">
                  <c:v>-0.00167542307033858</c:v>
                </c:pt>
                <c:pt idx="346">
                  <c:v>-0.00190512624794513</c:v>
                </c:pt>
                <c:pt idx="347">
                  <c:v>-0.00246509461855819</c:v>
                </c:pt>
                <c:pt idx="348">
                  <c:v>-0.00340626806758694</c:v>
                </c:pt>
                <c:pt idx="349">
                  <c:v>-0.0048113219170812</c:v>
                </c:pt>
                <c:pt idx="350">
                  <c:v>-0.00679303906995727</c:v>
                </c:pt>
                <c:pt idx="351">
                  <c:v>-0.0096073949381755</c:v>
                </c:pt>
                <c:pt idx="352">
                  <c:v>-0.0132218974655648</c:v>
                </c:pt>
                <c:pt idx="353">
                  <c:v>-0.0179022183281201</c:v>
                </c:pt>
                <c:pt idx="354">
                  <c:v>-0.0238332950063855</c:v>
                </c:pt>
                <c:pt idx="355">
                  <c:v>-0.0311922201599731</c:v>
                </c:pt>
                <c:pt idx="356">
                  <c:v>-0.0401319700349625</c:v>
                </c:pt>
                <c:pt idx="357">
                  <c:v>-0.0507629938172703</c:v>
                </c:pt>
                <c:pt idx="358">
                  <c:v>-0.063625488699449</c:v>
                </c:pt>
                <c:pt idx="359">
                  <c:v>-0.0777668098605831</c:v>
                </c:pt>
                <c:pt idx="360">
                  <c:v>-0.0934841982860537</c:v>
                </c:pt>
                <c:pt idx="361">
                  <c:v>-0.110542961281401</c:v>
                </c:pt>
                <c:pt idx="362">
                  <c:v>-0.128601407505801</c:v>
                </c:pt>
                <c:pt idx="363">
                  <c:v>-0.147217321379194</c:v>
                </c:pt>
                <c:pt idx="364">
                  <c:v>-0.165863539483152</c:v>
                </c:pt>
                <c:pt idx="365">
                  <c:v>-0.184603312357567</c:v>
                </c:pt>
                <c:pt idx="366">
                  <c:v>-0.201461215235543</c:v>
                </c:pt>
                <c:pt idx="367">
                  <c:v>-0.216510419652316</c:v>
                </c:pt>
                <c:pt idx="368">
                  <c:v>-0.229185299539124</c:v>
                </c:pt>
                <c:pt idx="369">
                  <c:v>-0.239000563499044</c:v>
                </c:pt>
                <c:pt idx="370">
                  <c:v>-0.245581794465605</c:v>
                </c:pt>
                <c:pt idx="371">
                  <c:v>-0.248688491223231</c:v>
                </c:pt>
                <c:pt idx="372">
                  <c:v>-0.248142596863055</c:v>
                </c:pt>
                <c:pt idx="373">
                  <c:v>-0.244046473375341</c:v>
                </c:pt>
                <c:pt idx="374">
                  <c:v>-0.236656027168528</c:v>
                </c:pt>
                <c:pt idx="375">
                  <c:v>-0.226310281397699</c:v>
                </c:pt>
                <c:pt idx="376">
                  <c:v>-0.213455667184721</c:v>
                </c:pt>
                <c:pt idx="377">
                  <c:v>-0.198618607348025</c:v>
                </c:pt>
                <c:pt idx="378">
                  <c:v>-0.182375267684047</c:v>
                </c:pt>
                <c:pt idx="379">
                  <c:v>-0.165320656207816</c:v>
                </c:pt>
                <c:pt idx="380">
                  <c:v>-0.147401923391423</c:v>
                </c:pt>
                <c:pt idx="381">
                  <c:v>-0.13046190684518</c:v>
                </c:pt>
                <c:pt idx="382">
                  <c:v>-0.114345818585705</c:v>
                </c:pt>
                <c:pt idx="383">
                  <c:v>-0.0994610347008581</c:v>
                </c:pt>
                <c:pt idx="384">
                  <c:v>-0.0861261556962387</c:v>
                </c:pt>
                <c:pt idx="385">
                  <c:v>-0.0745651848801108</c:v>
                </c:pt>
                <c:pt idx="386">
                  <c:v>-0.0649069530539355</c:v>
                </c:pt>
                <c:pt idx="387">
                  <c:v>-0.0569402206343765</c:v>
                </c:pt>
                <c:pt idx="388">
                  <c:v>-0.051185526949264</c:v>
                </c:pt>
                <c:pt idx="389">
                  <c:v>-0.0472016717837339</c:v>
                </c:pt>
                <c:pt idx="390">
                  <c:v>-0.0448081969586209</c:v>
                </c:pt>
                <c:pt idx="391">
                  <c:v>-0.0437785945842571</c:v>
                </c:pt>
                <c:pt idx="392">
                  <c:v>-0.0438542469587274</c:v>
                </c:pt>
                <c:pt idx="393">
                  <c:v>-0.0447581592625422</c:v>
                </c:pt>
                <c:pt idx="394">
                  <c:v>-0.0462686575542407</c:v>
                </c:pt>
                <c:pt idx="395">
                  <c:v>-0.0479943967721536</c:v>
                </c:pt>
                <c:pt idx="396">
                  <c:v>-0.049724990462494</c:v>
                </c:pt>
                <c:pt idx="397">
                  <c:v>-0.0512327921586486</c:v>
                </c:pt>
                <c:pt idx="398">
                  <c:v>-0.0523268197862001</c:v>
                </c:pt>
                <c:pt idx="399">
                  <c:v>-0.052859091480554</c:v>
                </c:pt>
                <c:pt idx="400">
                  <c:v>-0.0527287527097273</c:v>
                </c:pt>
                <c:pt idx="401">
                  <c:v>-0.0518837171655212</c:v>
                </c:pt>
                <c:pt idx="402">
                  <c:v>-0.0502483020378478</c:v>
                </c:pt>
                <c:pt idx="403">
                  <c:v>-0.0479810574246907</c:v>
                </c:pt>
                <c:pt idx="404">
                  <c:v>-0.0451156886521077</c:v>
                </c:pt>
                <c:pt idx="405">
                  <c:v>-0.0417605753723242</c:v>
                </c:pt>
                <c:pt idx="406">
                  <c:v>-0.0380439758918728</c:v>
                </c:pt>
                <c:pt idx="407">
                  <c:v>-0.0341038810832476</c:v>
                </c:pt>
                <c:pt idx="408">
                  <c:v>-0.0300781252240256</c:v>
                </c:pt>
                <c:pt idx="409">
                  <c:v>-0.0259503931401913</c:v>
                </c:pt>
                <c:pt idx="410">
                  <c:v>-0.0221312953310398</c:v>
                </c:pt>
                <c:pt idx="411">
                  <c:v>-0.0185623781925181</c:v>
                </c:pt>
                <c:pt idx="412">
                  <c:v>-0.0153101593540951</c:v>
                </c:pt>
                <c:pt idx="413">
                  <c:v>-0.0124166411552926</c:v>
                </c:pt>
                <c:pt idx="414">
                  <c:v>-0.00990077339273669</c:v>
                </c:pt>
                <c:pt idx="415">
                  <c:v>-0.00776139731977843</c:v>
                </c:pt>
                <c:pt idx="416">
                  <c:v>-0.00592175739855399</c:v>
                </c:pt>
                <c:pt idx="417">
                  <c:v>-0.00448294209381463</c:v>
                </c:pt>
                <c:pt idx="418">
                  <c:v>-0.00333574197057387</c:v>
                </c:pt>
                <c:pt idx="419">
                  <c:v>-0.00243957546937314</c:v>
                </c:pt>
                <c:pt idx="420">
                  <c:v>-0.00175350292103934</c:v>
                </c:pt>
                <c:pt idx="421">
                  <c:v>-0.00123865174388878</c:v>
                </c:pt>
                <c:pt idx="422">
                  <c:v>-0.000859853538774989</c:v>
                </c:pt>
                <c:pt idx="423">
                  <c:v>-0.000586565067247478</c:v>
                </c:pt>
                <c:pt idx="424">
                  <c:v>-0.00038728469948331</c:v>
                </c:pt>
                <c:pt idx="425">
                  <c:v>-0.000254936099492065</c:v>
                </c:pt>
                <c:pt idx="426">
                  <c:v>-0.000164895933661027</c:v>
                </c:pt>
                <c:pt idx="427">
                  <c:v>-0.000104798787127345</c:v>
                </c:pt>
                <c:pt idx="428">
                  <c:v>-6.54427560271364E-005</c:v>
                </c:pt>
                <c:pt idx="429">
                  <c:v>-4.01530318259955E-005</c:v>
                </c:pt>
                <c:pt idx="430">
                  <c:v>-2.42058296276156E-005</c:v>
                </c:pt>
                <c:pt idx="431">
                  <c:v>-1.40568885262623E-005</c:v>
                </c:pt>
                <c:pt idx="432">
                  <c:v>-8.1748609732628E-006</c:v>
                </c:pt>
                <c:pt idx="433">
                  <c:v>-4.67091125257877E-006</c:v>
                </c:pt>
                <c:pt idx="434">
                  <c:v>-2.62210117577114E-006</c:v>
                </c:pt>
                <c:pt idx="435">
                  <c:v>-1.44617532077251E-006</c:v>
                </c:pt>
                <c:pt idx="436">
                  <c:v>-7.83634750321306E-007</c:v>
                </c:pt>
                <c:pt idx="437">
                  <c:v>-4.17182090857125E-007</c:v>
                </c:pt>
                <c:pt idx="438">
                  <c:v>-2.12952536777224E-007</c:v>
                </c:pt>
                <c:pt idx="439">
                  <c:v>-1.09356345558018E-007</c:v>
                </c:pt>
                <c:pt idx="440">
                  <c:v>-5.5172194046027E-008</c:v>
                </c:pt>
                <c:pt idx="441">
                  <c:v>-2.73470654050152E-008</c:v>
                </c:pt>
                <c:pt idx="442">
                  <c:v>-1.33172539639559E-008</c:v>
                </c:pt>
                <c:pt idx="443">
                  <c:v>-6.37135056084841E-009</c:v>
                </c:pt>
                <c:pt idx="444">
                  <c:v>-2.99475057812855E-009</c:v>
                </c:pt>
                <c:pt idx="445">
                  <c:v>-1.38293468689793E-009</c:v>
                </c:pt>
                <c:pt idx="446">
                  <c:v>-6.09106933995486E-010</c:v>
                </c:pt>
                <c:pt idx="447">
                  <c:v>-2.7131393618511E-010</c:v>
                </c:pt>
                <c:pt idx="448">
                  <c:v>-1.18730193950213E-010</c:v>
                </c:pt>
                <c:pt idx="449">
                  <c:v>-5.1045906597718E-011</c:v>
                </c:pt>
                <c:pt idx="450">
                  <c:v>-2.15613465949631E-011</c:v>
                </c:pt>
                <c:pt idx="451">
                  <c:v>-8.94835259797199E-012</c:v>
                </c:pt>
                <c:pt idx="452">
                  <c:v>-3.65121020160371E-012</c:v>
                </c:pt>
                <c:pt idx="453">
                  <c:v>-1.42273432174965E-012</c:v>
                </c:pt>
                <c:pt idx="454">
                  <c:v>-5.86488823327026E-013</c:v>
                </c:pt>
                <c:pt idx="455">
                  <c:v>-3.02593901302651E-013</c:v>
                </c:pt>
                <c:pt idx="456">
                  <c:v>-3.24842865626739E-013</c:v>
                </c:pt>
                <c:pt idx="457">
                  <c:v>-6.90760346617798E-013</c:v>
                </c:pt>
                <c:pt idx="458">
                  <c:v>-1.77032745175973E-012</c:v>
                </c:pt>
                <c:pt idx="459">
                  <c:v>-4.60558969262613E-012</c:v>
                </c:pt>
                <c:pt idx="460">
                  <c:v>-1.22363707188421E-011</c:v>
                </c:pt>
                <c:pt idx="461">
                  <c:v>-3.0837433408967E-011</c:v>
                </c:pt>
                <c:pt idx="462">
                  <c:v>-7.63176026834517E-011</c:v>
                </c:pt>
                <c:pt idx="463">
                  <c:v>-1.85464649588588E-010</c:v>
                </c:pt>
                <c:pt idx="464">
                  <c:v>-4.42571283802209E-010</c:v>
                </c:pt>
                <c:pt idx="465">
                  <c:v>-1.03702779403974E-009</c:v>
                </c:pt>
                <c:pt idx="466">
                  <c:v>-2.38606657699289E-009</c:v>
                </c:pt>
                <c:pt idx="467">
                  <c:v>-5.39088047929932E-009</c:v>
                </c:pt>
                <c:pt idx="468">
                  <c:v>-1.23136539719674E-008</c:v>
                </c:pt>
                <c:pt idx="469">
                  <c:v>-2.68065490635394E-008</c:v>
                </c:pt>
                <c:pt idx="470">
                  <c:v>-5.73033293404034E-008</c:v>
                </c:pt>
                <c:pt idx="471">
                  <c:v>-1.20282870827282E-007</c:v>
                </c:pt>
                <c:pt idx="472">
                  <c:v>-2.47920647623657E-007</c:v>
                </c:pt>
                <c:pt idx="473">
                  <c:v>-5.01772196921519E-007</c:v>
                </c:pt>
                <c:pt idx="474">
                  <c:v>-9.97207353434798E-007</c:v>
                </c:pt>
                <c:pt idx="475">
                  <c:v>-1.99412118939684E-006</c:v>
                </c:pt>
                <c:pt idx="476">
                  <c:v>-3.8186270488628E-006</c:v>
                </c:pt>
                <c:pt idx="477">
                  <c:v>-7.18038818758773E-006</c:v>
                </c:pt>
                <c:pt idx="478">
                  <c:v>-1.32578648075786E-005</c:v>
                </c:pt>
                <c:pt idx="479">
                  <c:v>-2.40372196236057E-005</c:v>
                </c:pt>
                <c:pt idx="480">
                  <c:v>-4.279370219235E-005</c:v>
                </c:pt>
                <c:pt idx="481">
                  <c:v>-7.48101407056223E-005</c:v>
                </c:pt>
                <c:pt idx="482">
                  <c:v>-0.000130968056076615</c:v>
                </c:pt>
                <c:pt idx="483">
                  <c:v>-0.000220608788857652</c:v>
                </c:pt>
                <c:pt idx="484">
                  <c:v>-0.000364892739759064</c:v>
                </c:pt>
                <c:pt idx="485">
                  <c:v>-0.000592642260750812</c:v>
                </c:pt>
                <c:pt idx="486">
                  <c:v>-0.000945159264090144</c:v>
                </c:pt>
                <c:pt idx="487">
                  <c:v>-0.00148013850482747</c:v>
                </c:pt>
                <c:pt idx="488">
                  <c:v>-0.00227606521169376</c:v>
                </c:pt>
                <c:pt idx="489">
                  <c:v>-0.00343678234124393</c:v>
                </c:pt>
                <c:pt idx="490">
                  <c:v>-0.00516877474777736</c:v>
                </c:pt>
                <c:pt idx="491">
                  <c:v>-0.00752024086779114</c:v>
                </c:pt>
                <c:pt idx="492">
                  <c:v>-0.0107438733130775</c:v>
                </c:pt>
                <c:pt idx="493">
                  <c:v>-0.0150721424296586</c:v>
                </c:pt>
                <c:pt idx="494">
                  <c:v>-0.0207622340922283</c:v>
                </c:pt>
                <c:pt idx="495">
                  <c:v>-0.0280839480049138</c:v>
                </c:pt>
                <c:pt idx="496">
                  <c:v>-0.0373015793561073</c:v>
                </c:pt>
                <c:pt idx="497">
                  <c:v>-0.04911358455622</c:v>
                </c:pt>
                <c:pt idx="498">
                  <c:v>-0.0628561113725483</c:v>
                </c:pt>
                <c:pt idx="499">
                  <c:v>-0.0789911379036834</c:v>
                </c:pt>
                <c:pt idx="500">
                  <c:v>-0.0974752176493926</c:v>
                </c:pt>
                <c:pt idx="501">
                  <c:v>-0.118112276487827</c:v>
                </c:pt>
                <c:pt idx="502">
                  <c:v>-0.140533819464428</c:v>
                </c:pt>
                <c:pt idx="503">
                  <c:v>-0.164191867493925</c:v>
                </c:pt>
                <c:pt idx="504">
                  <c:v>-0.189262637670666</c:v>
                </c:pt>
                <c:pt idx="505">
                  <c:v>-0.213065188405931</c:v>
                </c:pt>
                <c:pt idx="506">
                  <c:v>-0.235529381466503</c:v>
                </c:pt>
                <c:pt idx="507">
                  <c:v>-0.255659931227542</c:v>
                </c:pt>
                <c:pt idx="508">
                  <c:v>-0.272499197117228</c:v>
                </c:pt>
                <c:pt idx="509">
                  <c:v>-0.285202133075823</c:v>
                </c:pt>
                <c:pt idx="510">
                  <c:v>-0.293106395518608</c:v>
                </c:pt>
                <c:pt idx="511">
                  <c:v>-0.295789534030849</c:v>
                </c:pt>
              </c:numCache>
            </c:numRef>
          </c:val>
          <c:smooth val="0"/>
        </c:ser>
        <c:hiLowLines>
          <c:spPr>
            <a:ln>
              <a:noFill/>
            </a:ln>
          </c:spPr>
        </c:hiLowLines>
        <c:marker val="0"/>
        <c:axId val="66422468"/>
        <c:axId val="53825287"/>
      </c:lineChart>
      <c:catAx>
        <c:axId val="66422468"/>
        <c:scaling>
          <c:orientation val="minMax"/>
        </c:scaling>
        <c:delete val="0"/>
        <c:axPos val="b"/>
        <c:numFmt formatCode="[$-409]MM/DD/YYYY" sourceLinked="1"/>
        <c:majorTickMark val="none"/>
        <c:minorTickMark val="none"/>
        <c:tickLblPos val="nextTo"/>
        <c:spPr>
          <a:ln w="9360">
            <a:solidFill>
              <a:srgbClr val="d9d9d9"/>
            </a:solidFill>
            <a:round/>
          </a:ln>
        </c:spPr>
        <c:txPr>
          <a:bodyPr/>
          <a:lstStyle/>
          <a:p>
            <a:pPr>
              <a:defRPr b="0" sz="900" spc="-1" strike="noStrike">
                <a:solidFill>
                  <a:srgbClr val="595959"/>
                </a:solidFill>
                <a:latin typeface="Calibri"/>
              </a:defRPr>
            </a:pPr>
          </a:p>
        </c:txPr>
        <c:crossAx val="53825287"/>
        <c:crosses val="autoZero"/>
        <c:auto val="1"/>
        <c:lblAlgn val="ctr"/>
        <c:lblOffset val="100"/>
      </c:catAx>
      <c:valAx>
        <c:axId val="53825287"/>
        <c:scaling>
          <c:orientation val="minMax"/>
        </c:scaling>
        <c:delete val="0"/>
        <c:axPos val="l"/>
        <c:majorGridlines>
          <c:spPr>
            <a:ln w="9360">
              <a:solidFill>
                <a:srgbClr val="d9d9d9"/>
              </a:solidFill>
              <a:round/>
            </a:ln>
          </c:spPr>
        </c:majorGridlines>
        <c:numFmt formatCode="0.00E+00" sourceLinked="0"/>
        <c:majorTickMark val="none"/>
        <c:minorTickMark val="none"/>
        <c:tickLblPos val="nextTo"/>
        <c:spPr>
          <a:ln w="6480">
            <a:noFill/>
          </a:ln>
        </c:spPr>
        <c:txPr>
          <a:bodyPr/>
          <a:lstStyle/>
          <a:p>
            <a:pPr>
              <a:defRPr b="0" sz="900" spc="-1" strike="noStrike">
                <a:solidFill>
                  <a:srgbClr val="595959"/>
                </a:solidFill>
                <a:latin typeface="Calibri"/>
              </a:defRPr>
            </a:pPr>
          </a:p>
        </c:txPr>
        <c:crossAx val="66422468"/>
        <c:crosses val="autoZero"/>
        <c:crossBetween val="midCat"/>
      </c:valAx>
      <c:spPr>
        <a:noFill/>
        <a:ln>
          <a:noFill/>
        </a:ln>
      </c:spPr>
    </c:plotArea>
    <c:plotVisOnly val="1"/>
    <c:dispBlanksAs val="gap"/>
  </c:chart>
  <c:spPr>
    <a:noFill/>
    <a:ln w="9360">
      <a:noFill/>
    </a:ln>
  </c:spPr>
</c:chartSpace>
</file>

<file path=ppt/media/image2.png>
</file>

<file path=ppt/media/image3.png>
</file>

<file path=ppt/media/image4.jpeg>
</file>

<file path=ppt/media/image5.png>
</file>

<file path=ppt/media/image6.jpeg>
</file>

<file path=ppt/media/media1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ck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to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edi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t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Ma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ste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r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titl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e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sty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FBCD6CE4-D1BE-4CDF-A4C3-6B3FCA98E574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10/19/20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968C8BE-7361-4BD7-893F-D024A2782A60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k to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Mas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ter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styl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347E57B5-1C27-41B1-B207-736354C87E3F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10/19/20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729295E-9E38-48C3-97DD-1E5DB34DE663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1"/>
          <p:cNvGrpSpPr/>
          <p:nvPr/>
        </p:nvGrpSpPr>
        <p:grpSpPr>
          <a:xfrm>
            <a:off x="9206640" y="2963160"/>
            <a:ext cx="2981880" cy="3209040"/>
            <a:chOff x="9206640" y="2963160"/>
            <a:chExt cx="2981880" cy="3209040"/>
          </a:xfrm>
        </p:grpSpPr>
        <p:sp>
          <p:nvSpPr>
            <p:cNvPr id="83" name="Line 2"/>
            <p:cNvSpPr/>
            <p:nvPr/>
          </p:nvSpPr>
          <p:spPr>
            <a:xfrm flipH="1">
              <a:off x="11275920" y="2963160"/>
              <a:ext cx="912600" cy="91296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84" name="Line 3"/>
            <p:cNvSpPr/>
            <p:nvPr/>
          </p:nvSpPr>
          <p:spPr>
            <a:xfrm flipH="1">
              <a:off x="9206640" y="3190320"/>
              <a:ext cx="2981880" cy="298188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85" name="Line 4"/>
            <p:cNvSpPr/>
            <p:nvPr/>
          </p:nvSpPr>
          <p:spPr>
            <a:xfrm flipH="1">
              <a:off x="10292040" y="3285000"/>
              <a:ext cx="1896480" cy="1896480"/>
            </a:xfrm>
            <a:prstGeom prst="line">
              <a:avLst/>
            </a:prstGeom>
            <a:ln cap="rnd" w="936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86" name="Line 5"/>
            <p:cNvSpPr/>
            <p:nvPr/>
          </p:nvSpPr>
          <p:spPr>
            <a:xfrm flipH="1">
              <a:off x="10442880" y="3130920"/>
              <a:ext cx="1745640" cy="1745640"/>
            </a:xfrm>
            <a:prstGeom prst="line">
              <a:avLst/>
            </a:prstGeom>
            <a:ln cap="rnd" w="2844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  <p:sp>
          <p:nvSpPr>
            <p:cNvPr id="87" name="Line 6"/>
            <p:cNvSpPr/>
            <p:nvPr/>
          </p:nvSpPr>
          <p:spPr>
            <a:xfrm flipH="1">
              <a:off x="10918800" y="3682800"/>
              <a:ext cx="1269720" cy="1270080"/>
            </a:xfrm>
            <a:prstGeom prst="line">
              <a:avLst/>
            </a:prstGeom>
            <a:ln cap="rnd" w="28440">
              <a:solidFill>
                <a:schemeClr val="tx1"/>
              </a:solidFill>
              <a:rou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/>
          </p:style>
        </p:sp>
      </p:grpSp>
      <p:sp>
        <p:nvSpPr>
          <p:cNvPr id="88" name="PlaceHolder 7"/>
          <p:cNvSpPr>
            <a:spLocks noGrp="1"/>
          </p:cNvSpPr>
          <p:nvPr>
            <p:ph type="title"/>
          </p:nvPr>
        </p:nvSpPr>
        <p:spPr>
          <a:xfrm>
            <a:off x="684360" y="4487400"/>
            <a:ext cx="8534160" cy="150660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Clic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k to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edit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Mast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er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title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styl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8"/>
          <p:cNvSpPr>
            <a:spLocks noGrp="1"/>
          </p:cNvSpPr>
          <p:nvPr>
            <p:ph type="body"/>
          </p:nvPr>
        </p:nvSpPr>
        <p:spPr>
          <a:xfrm>
            <a:off x="684360" y="685800"/>
            <a:ext cx="8534160" cy="3614760"/>
          </a:xfrm>
          <a:prstGeom prst="rect">
            <a:avLst/>
          </a:prstGeom>
        </p:spPr>
        <p:txBody>
          <a:bodyPr anchor="ctr">
            <a:noAutofit/>
          </a:bodyPr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2000" spc="-1" strike="noStrike">
                <a:solidFill>
                  <a:srgbClr val="0f496f"/>
                </a:solidFill>
                <a:latin typeface="Century Gothic"/>
              </a:rPr>
              <a:t>Edit Master text styles</a:t>
            </a:r>
            <a:endParaRPr b="0" lang="en-US" sz="2000" spc="-1" strike="noStrike">
              <a:solidFill>
                <a:srgbClr val="0f496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800" spc="-1" strike="noStrike">
                <a:solidFill>
                  <a:srgbClr val="0f496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0f496f"/>
              </a:solidFill>
              <a:latin typeface="Century Gothic"/>
            </a:endParaRPr>
          </a:p>
          <a:p>
            <a:pPr lvl="2" marL="12002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600" spc="-1" strike="noStrike">
                <a:solidFill>
                  <a:srgbClr val="0f496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0f496f"/>
              </a:solidFill>
              <a:latin typeface="Century Gothic"/>
            </a:endParaRPr>
          </a:p>
          <a:p>
            <a:pPr lvl="3" marL="15429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400" spc="-1" strike="noStrike">
                <a:solidFill>
                  <a:srgbClr val="0f496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0f496f"/>
              </a:solidFill>
              <a:latin typeface="Century Gothic"/>
            </a:endParaRPr>
          </a:p>
          <a:p>
            <a:pPr lvl="4" marL="20001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SzPct val="80000"/>
              <a:buFont typeface="Wingdings 3" charset="2"/>
              <a:buChar char=""/>
            </a:pPr>
            <a:r>
              <a:rPr b="0" lang="en-US" sz="1400" spc="-1" strike="noStrike">
                <a:solidFill>
                  <a:srgbClr val="0f496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0f496f"/>
              </a:solidFill>
              <a:latin typeface="Century Gothic"/>
            </a:endParaRPr>
          </a:p>
        </p:txBody>
      </p:sp>
      <p:sp>
        <p:nvSpPr>
          <p:cNvPr id="90" name="PlaceHolder 9"/>
          <p:cNvSpPr>
            <a:spLocks noGrp="1"/>
          </p:cNvSpPr>
          <p:nvPr>
            <p:ph type="dt"/>
          </p:nvPr>
        </p:nvSpPr>
        <p:spPr>
          <a:xfrm>
            <a:off x="9904320" y="6172200"/>
            <a:ext cx="1599840" cy="364680"/>
          </a:xfrm>
          <a:prstGeom prst="rect">
            <a:avLst/>
          </a:prstGeom>
        </p:spPr>
        <p:txBody>
          <a:bodyPr>
            <a:noAutofit/>
          </a:bodyPr>
          <a:p>
            <a:pPr algn="r">
              <a:lnSpc>
                <a:spcPct val="100000"/>
              </a:lnSpc>
            </a:pPr>
            <a:fld id="{745D34D4-F496-48D4-93BB-3BC325033AE3}" type="datetime">
              <a:rPr b="0" lang="en-US" sz="1000" spc="-1" strike="noStrike">
                <a:solidFill>
                  <a:srgbClr val="0a304a"/>
                </a:solidFill>
                <a:latin typeface="Century Gothic"/>
              </a:rPr>
              <a:t>10/19/20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91" name="PlaceHolder 10"/>
          <p:cNvSpPr>
            <a:spLocks noGrp="1"/>
          </p:cNvSpPr>
          <p:nvPr>
            <p:ph type="ftr"/>
          </p:nvPr>
        </p:nvSpPr>
        <p:spPr>
          <a:xfrm>
            <a:off x="684360" y="6172200"/>
            <a:ext cx="7543440" cy="364680"/>
          </a:xfrm>
          <a:prstGeom prst="rect">
            <a:avLst/>
          </a:prstGeom>
        </p:spPr>
        <p:txBody>
          <a:bodyPr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2" name="PlaceHolder 11"/>
          <p:cNvSpPr>
            <a:spLocks noGrp="1"/>
          </p:cNvSpPr>
          <p:nvPr>
            <p:ph type="sldNum"/>
          </p:nvPr>
        </p:nvSpPr>
        <p:spPr>
          <a:xfrm>
            <a:off x="10363320" y="5578560"/>
            <a:ext cx="1141920" cy="669600"/>
          </a:xfrm>
          <a:prstGeom prst="rect">
            <a:avLst/>
          </a:prstGeom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C370838E-0280-4711-9546-8FC055003F34}" type="slidenum">
              <a:rPr b="0" lang="en-US" sz="3200" spc="-1" strike="noStrike">
                <a:solidFill>
                  <a:srgbClr val="0a304a"/>
                </a:solidFill>
                <a:latin typeface="Century Gothic"/>
              </a:rPr>
              <a:t>&lt;number&gt;</a:t>
            </a:fld>
            <a:endParaRPr b="0" lang="en-US" sz="3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video" Target="../media/media1.mp4"/><Relationship Id="rId2" Type="http://schemas.microsoft.com/office/2007/relationships/media" Target="../media/media1.mp4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chart" Target="../charts/chart1.xml"/><Relationship Id="rId3" Type="http://schemas.openxmlformats.org/officeDocument/2006/relationships/chart" Target="../charts/chart2.xml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chart" Target="../charts/chart3.xml"/><Relationship Id="rId2" Type="http://schemas.openxmlformats.org/officeDocument/2006/relationships/chart" Target="../charts/chart4.xml"/><Relationship Id="rId3" Type="http://schemas.openxmlformats.org/officeDocument/2006/relationships/chart" Target="../charts/chart5.xml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250920" y="1299960"/>
            <a:ext cx="7996320" cy="289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latin typeface="Calibri"/>
              </a:rPr>
              <a:t>NMR Software</a:t>
            </a:r>
            <a:endParaRPr b="0" lang="en-US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4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Gordon Chalmers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Complex Carbohydrate Research Center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Department of Computer Science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30" name="Picture 1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4451040" y="-237240"/>
            <a:ext cx="7848360" cy="7540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restart="whenNotActive" nodeType="interactiveSeq" fill="hold">
                <p:stCondLst>
                  <p:cond delay="0" evt="onClick">
                    <p:tgtEl>
                      <p:spTgt spid="130"/>
                    </p:tgtEl>
                  </p:cond>
                </p:stCondLst>
                <p:childTnLst>
                  <p:par>
                    <p:cTn id="3" fill="hold">
                      <p:stCondLst>
                        <p:cond delay="0" evt="onClick">
                          <p:tgtEl>
                            <p:spTgt spid="130"/>
                          </p:tgtEl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Ord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er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para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met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ers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–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use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d to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impr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ove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RDC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bac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k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calc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ulati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37000"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Info for PHE:105:H PHE:105:N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topology/trajectory rST6Gal1.3cyx.2ndRun.bare.prmtop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trajectory_no_tumbling.crd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atoms : 1683 1682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average &lt;x1&gt;,&lt;y1&gt;,&lt;z1&gt; - over frames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25.4248 66.9054 29.0723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average &lt;x2&gt;,&lt;y2&gt;,&lt;z2&gt; - over frames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25.8482 66.0738 28.8178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'bond length' normalized &lt;x1&gt;,&lt;y1&gt;,&lt;z1&gt;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26.5478 69.8606 30.3564'bond length' normalized &lt;x2&gt;,&lt;y2&gt;,&lt;z2&gt;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26.9899 68.9922 30.0906average distance - average over frames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1.01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order parameter &lt;(3cos^2-1)/2&gt;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0.878571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average fluctuation: Sxx,Syy,Sxy,Sxz,Syz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-0.4365240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.2597090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.1865950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.01341110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.07280940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.405442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CustomShape 3"/>
          <p:cNvSpPr/>
          <p:nvPr/>
        </p:nvSpPr>
        <p:spPr>
          <a:xfrm>
            <a:off x="5862960" y="2523600"/>
            <a:ext cx="5351400" cy="200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N-H bond distance information, including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‘</a:t>
            </a: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bond length corrected’ distances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Order parameter tensors, e.g. used in Redcat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Option for Ca-H for these RDC’s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Sing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leFr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ame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NM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  3J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cou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plin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gs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156" name="Table 2"/>
          <p:cNvGraphicFramePr/>
          <p:nvPr/>
        </p:nvGraphicFramePr>
        <p:xfrm>
          <a:off x="143280" y="1676160"/>
          <a:ext cx="12048120" cy="4350960"/>
        </p:xfrm>
        <a:graphic>
          <a:graphicData uri="http://schemas.openxmlformats.org/drawingml/2006/table">
            <a:tbl>
              <a:tblPr/>
              <a:tblGrid>
                <a:gridCol w="448200"/>
                <a:gridCol w="448200"/>
                <a:gridCol w="1114920"/>
                <a:gridCol w="1114920"/>
                <a:gridCol w="1114920"/>
                <a:gridCol w="1114920"/>
                <a:gridCol w="1114920"/>
                <a:gridCol w="1114920"/>
                <a:gridCol w="1114920"/>
                <a:gridCol w="1114920"/>
                <a:gridCol w="1114920"/>
                <a:gridCol w="1117440"/>
              </a:tblGrid>
              <a:tr h="90720">
                <a:tc gridSpan="2"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3J coupling output 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258120"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90720">
                <a:tc gridSpan="3"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input and output files are : 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90720">
                <a:tc gridSpan="7"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rST6Gal1-3cyx-2ndRun-f11001.pdb rST6Gal1.3cyx.2ndRun.bare.prmtop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90720">
                <a:tc gridSpan="6"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./3J_coupling_output_rST6Gal1-3cyx-2ndRun-f11001.pdb.csv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258120"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90720">
                <a:tc gridSpan="5"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text file is also included in output - separate file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258120"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90720">
                <a:tc gridSpan="4"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time of creation Tue Nov 13 14:22:58 2018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258120"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90720">
                <a:tc gridSpan="3"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check reference document.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258120"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258120"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90720"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curve type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atom No.1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atom No.2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atom No.3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atom No.4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type 1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type 2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type 3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type 4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3-bond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angle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coupling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</a:tr>
              <a:tr h="258120"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179280"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Karplus66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6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7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PRO:1:N-PRO:1:CD-PRO:1:CG-PRO:1:HG2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-144.104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2.45768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</a:tr>
              <a:tr h="258120"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179280"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Karplus66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6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8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PRO:1:N-PRO:1:CD-PRO:1:CG-PRO:1:HG3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167.829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0.730323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</a:tr>
              <a:tr h="258120"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179280"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Karplus66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12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9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10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PRO:1:N-PRO:1:CA-PRO:1:CB-PRO:1:HB2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131.981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2.89671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</a:tr>
              <a:tr h="258120"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179280"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Karplus66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12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9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11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PRO:1:N-PRO:1:CA-PRO:1:CB-PRO:1:HB3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132.715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1.57176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</a:tr>
              <a:tr h="258120"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  <a:tc>
                  <a:tcPr marL="1800" marR="1800">
                    <a:noFill/>
                  </a:tcPr>
                </a:tc>
              </a:tr>
              <a:tr h="179280"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Karplus105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12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9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11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N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C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PRO:1:N-PRO:1:CA-PRO:1:CB-PRO:1:HB3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132.715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  <a:tc>
                  <a:txBody>
                    <a:bodyPr lIns="1800" rIns="1800" tIns="180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6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0.578436</a:t>
                      </a:r>
                      <a:endParaRPr b="0" lang="en-US" sz="600" spc="-1" strike="noStrike">
                        <a:latin typeface="Arial"/>
                      </a:endParaRPr>
                    </a:p>
                  </a:txBody>
                  <a:tcPr marL="1800" marR="1800"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Traj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ecto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ry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anal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og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3J_coupling_distribution  package at Glycam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Does same calculation using the full trajectory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Also produces histograms of 3 bond torsion angles, i.e. phi/psi plots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NOE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Buil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d-up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Cur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ves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0" name="Content Placeholder 4" descr=""/>
          <p:cNvPicPr/>
          <p:nvPr/>
        </p:nvPicPr>
        <p:blipFill>
          <a:blip r:embed="rId1"/>
          <a:stretch/>
        </p:blipFill>
        <p:spPr>
          <a:xfrm>
            <a:off x="3195000" y="1825560"/>
            <a:ext cx="5801400" cy="4350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Addi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tion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al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outp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ut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Internal correlation functions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Spectral density functions – can be used to calculate many nmr observables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Complete relaxation rate matrix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Assi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gnm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ent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4" name="Content Placeholder 3" descr=""/>
          <p:cNvPicPr/>
          <p:nvPr/>
        </p:nvPicPr>
        <p:blipFill>
          <a:blip r:embed="rId1"/>
          <a:stretch/>
        </p:blipFill>
        <p:spPr>
          <a:xfrm>
            <a:off x="1385640" y="1436760"/>
            <a:ext cx="7993440" cy="5130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In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addi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tion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User has a file with all possible assignments with scores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Verbose is an option – contains statistical information of each peak assignment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Out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put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Quite much output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However, user can skip to the end line without viewing any of it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1D noe vectors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Assignment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‘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total script’ will calculate all of it and get there – essentially one command – run script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Flow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char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There are many ingredients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Flow of programs is important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MD2NOE_Protein partitioned for several reasons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Change of spectrometer – different B field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Change of experiment (e.g. selective or non-selective)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No need to recalculate and waste a day or more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Calibri Light"/>
              </a:rPr>
              <a:t>Many </a:t>
            </a:r>
            <a:r>
              <a:rPr b="0" lang="en-US" sz="2400" spc="-1" strike="noStrike">
                <a:solidFill>
                  <a:srgbClr val="000000"/>
                </a:solidFill>
                <a:latin typeface="Calibri Light"/>
              </a:rPr>
              <a:t>progra</a:t>
            </a:r>
            <a:r>
              <a:rPr b="0" lang="en-US" sz="2400" spc="-1" strike="noStrike">
                <a:solidFill>
                  <a:srgbClr val="000000"/>
                </a:solidFill>
                <a:latin typeface="Calibri Light"/>
              </a:rPr>
              <a:t>ms in </a:t>
            </a:r>
            <a:r>
              <a:rPr b="0" lang="en-US" sz="2400" spc="-1" strike="noStrike">
                <a:solidFill>
                  <a:srgbClr val="000000"/>
                </a:solidFill>
                <a:latin typeface="Calibri Light"/>
              </a:rPr>
              <a:t>these </a:t>
            </a:r>
            <a:r>
              <a:rPr b="0" lang="en-US" sz="2400" spc="-1" strike="noStrike">
                <a:solidFill>
                  <a:srgbClr val="000000"/>
                </a:solidFill>
                <a:latin typeface="Calibri Light"/>
              </a:rPr>
              <a:t>packag</a:t>
            </a:r>
            <a:r>
              <a:rPr b="0" lang="en-US" sz="2400" spc="-1" strike="noStrike">
                <a:solidFill>
                  <a:srgbClr val="000000"/>
                </a:solidFill>
                <a:latin typeface="Calibri Light"/>
              </a:rPr>
              <a:t>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MD2NOE_Protein  flow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2989800" y="3191400"/>
            <a:ext cx="2482920" cy="5508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Calculate internal correlation functions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4" name="CustomShape 4"/>
          <p:cNvSpPr/>
          <p:nvPr/>
        </p:nvSpPr>
        <p:spPr>
          <a:xfrm>
            <a:off x="2935800" y="4262760"/>
            <a:ext cx="2536560" cy="6138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Calculate relaxation rate matrix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5" name="CustomShape 5"/>
          <p:cNvSpPr/>
          <p:nvPr/>
        </p:nvSpPr>
        <p:spPr>
          <a:xfrm>
            <a:off x="2935800" y="5437080"/>
            <a:ext cx="2630880" cy="73944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Calculate nmr observables – noe buildup curves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6" name="CustomShape 6"/>
          <p:cNvSpPr/>
          <p:nvPr/>
        </p:nvSpPr>
        <p:spPr>
          <a:xfrm>
            <a:off x="4069800" y="5038200"/>
            <a:ext cx="255240" cy="246240"/>
          </a:xfrm>
          <a:prstGeom prst="down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ustomShape 7"/>
          <p:cNvSpPr/>
          <p:nvPr/>
        </p:nvSpPr>
        <p:spPr>
          <a:xfrm>
            <a:off x="4074480" y="3895200"/>
            <a:ext cx="255240" cy="246240"/>
          </a:xfrm>
          <a:prstGeom prst="down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CustomShape 8"/>
          <p:cNvSpPr/>
          <p:nvPr/>
        </p:nvSpPr>
        <p:spPr>
          <a:xfrm>
            <a:off x="5992920" y="5679000"/>
            <a:ext cx="645120" cy="27324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9"/>
          <p:cNvSpPr/>
          <p:nvPr/>
        </p:nvSpPr>
        <p:spPr>
          <a:xfrm>
            <a:off x="7064280" y="2918160"/>
            <a:ext cx="2478240" cy="6858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Calculate spectrum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0" name="CustomShape 10"/>
          <p:cNvSpPr/>
          <p:nvPr/>
        </p:nvSpPr>
        <p:spPr>
          <a:xfrm>
            <a:off x="6423120" y="793440"/>
            <a:ext cx="1653480" cy="5508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Calculate order parameters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1" name="CustomShape 11"/>
          <p:cNvSpPr/>
          <p:nvPr/>
        </p:nvSpPr>
        <p:spPr>
          <a:xfrm>
            <a:off x="7221240" y="5522400"/>
            <a:ext cx="2393280" cy="6325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Calculate predicted chemical shifts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2" name="CustomShape 12"/>
          <p:cNvSpPr/>
          <p:nvPr/>
        </p:nvSpPr>
        <p:spPr>
          <a:xfrm>
            <a:off x="8211600" y="5002200"/>
            <a:ext cx="290880" cy="367200"/>
          </a:xfrm>
          <a:prstGeom prst="up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3" name="CustomShape 13"/>
          <p:cNvSpPr/>
          <p:nvPr/>
        </p:nvSpPr>
        <p:spPr>
          <a:xfrm>
            <a:off x="7180560" y="4276080"/>
            <a:ext cx="2433600" cy="5508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Correct for Amber nomenclature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4" name="CustomShape 14"/>
          <p:cNvSpPr/>
          <p:nvPr/>
        </p:nvSpPr>
        <p:spPr>
          <a:xfrm>
            <a:off x="8247600" y="3787920"/>
            <a:ext cx="255240" cy="353520"/>
          </a:xfrm>
          <a:prstGeom prst="up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5" name="CustomShape 15"/>
          <p:cNvSpPr/>
          <p:nvPr/>
        </p:nvSpPr>
        <p:spPr>
          <a:xfrm>
            <a:off x="8503200" y="963720"/>
            <a:ext cx="559800" cy="23724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6" name="CustomShape 16"/>
          <p:cNvSpPr/>
          <p:nvPr/>
        </p:nvSpPr>
        <p:spPr>
          <a:xfrm>
            <a:off x="9130680" y="40320"/>
            <a:ext cx="2819160" cy="122904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2 types of average coordinates – N H corrected, usual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7" name="CustomShape 17"/>
          <p:cNvSpPr/>
          <p:nvPr/>
        </p:nvSpPr>
        <p:spPr>
          <a:xfrm>
            <a:off x="8785440" y="1362600"/>
            <a:ext cx="2478240" cy="98136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Order parameters, tensor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8" name="CustomShape 18"/>
          <p:cNvSpPr/>
          <p:nvPr/>
        </p:nvSpPr>
        <p:spPr>
          <a:xfrm>
            <a:off x="10273680" y="2451960"/>
            <a:ext cx="1877760" cy="135324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 </a:t>
            </a: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spectrum in excel sheet and csv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89" name="CustomShape 19"/>
          <p:cNvSpPr/>
          <p:nvPr/>
        </p:nvSpPr>
        <p:spPr>
          <a:xfrm>
            <a:off x="9708840" y="3204720"/>
            <a:ext cx="411840" cy="23724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CustomShape 20"/>
          <p:cNvSpPr/>
          <p:nvPr/>
        </p:nvSpPr>
        <p:spPr>
          <a:xfrm>
            <a:off x="10551600" y="3993840"/>
            <a:ext cx="1456560" cy="78264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Peak list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Outl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ine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Describe output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Flow of software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Demonstration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User interface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Shape 1"/>
          <p:cNvSpPr txBox="1"/>
          <p:nvPr/>
        </p:nvSpPr>
        <p:spPr>
          <a:xfrm>
            <a:off x="838080" y="257400"/>
            <a:ext cx="10425600" cy="6879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alibri Light"/>
              </a:rPr>
              <a:t>Assign</a:t>
            </a:r>
            <a:r>
              <a:rPr b="0" lang="en-US" sz="2800" spc="-1" strike="noStrike">
                <a:solidFill>
                  <a:srgbClr val="000000"/>
                </a:solidFill>
                <a:latin typeface="Calibri Light"/>
              </a:rPr>
              <a:t>_SLP_</a:t>
            </a:r>
            <a:r>
              <a:rPr b="0" lang="en-US" sz="2800" spc="-1" strike="noStrike">
                <a:solidFill>
                  <a:srgbClr val="000000"/>
                </a:solidFill>
                <a:latin typeface="Calibri Light"/>
              </a:rPr>
              <a:t>MD </a:t>
            </a:r>
            <a:r>
              <a:rPr b="0" lang="en-US" sz="2800" spc="-1" strike="noStrike">
                <a:solidFill>
                  <a:srgbClr val="000000"/>
                </a:solidFill>
                <a:latin typeface="Calibri Light"/>
              </a:rPr>
              <a:t>Assign</a:t>
            </a:r>
            <a:r>
              <a:rPr b="0" lang="en-US" sz="2800" spc="-1" strike="noStrike">
                <a:solidFill>
                  <a:srgbClr val="000000"/>
                </a:solidFill>
                <a:latin typeface="Calibri Light"/>
              </a:rPr>
              <a:t>ment </a:t>
            </a:r>
            <a:r>
              <a:rPr b="0" lang="en-US" sz="2800" spc="-1" strike="noStrike">
                <a:solidFill>
                  <a:srgbClr val="000000"/>
                </a:solidFill>
                <a:latin typeface="Calibri Light"/>
              </a:rPr>
              <a:t>flow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2322000" y="1954440"/>
            <a:ext cx="2119680" cy="64044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Make input files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3" name="CustomShape 3"/>
          <p:cNvSpPr/>
          <p:nvPr/>
        </p:nvSpPr>
        <p:spPr>
          <a:xfrm>
            <a:off x="5549040" y="1958760"/>
            <a:ext cx="2061360" cy="64044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Experimental measurements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4809600" y="2214360"/>
            <a:ext cx="407520" cy="219240"/>
          </a:xfrm>
          <a:prstGeom prst="lef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5" name="CustomShape 5"/>
          <p:cNvSpPr/>
          <p:nvPr/>
        </p:nvSpPr>
        <p:spPr>
          <a:xfrm>
            <a:off x="5656680" y="963720"/>
            <a:ext cx="250992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Noesy spectrum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Rdc’s, chemical shifts, weights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6" name="CustomShape 6"/>
          <p:cNvSpPr/>
          <p:nvPr/>
        </p:nvSpPr>
        <p:spPr>
          <a:xfrm>
            <a:off x="3209400" y="2779200"/>
            <a:ext cx="1967400" cy="7794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Tedious, but recently much simplified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7" name="CustomShape 7"/>
          <p:cNvSpPr/>
          <p:nvPr/>
        </p:nvSpPr>
        <p:spPr>
          <a:xfrm>
            <a:off x="2322000" y="4208760"/>
            <a:ext cx="2119680" cy="64044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Run genetic algorithm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8" name="CustomShape 8"/>
          <p:cNvSpPr/>
          <p:nvPr/>
        </p:nvSpPr>
        <p:spPr>
          <a:xfrm>
            <a:off x="2635560" y="2918160"/>
            <a:ext cx="219240" cy="1035000"/>
          </a:xfrm>
          <a:prstGeom prst="down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9"/>
          <p:cNvSpPr/>
          <p:nvPr/>
        </p:nvSpPr>
        <p:spPr>
          <a:xfrm>
            <a:off x="2053080" y="5737320"/>
            <a:ext cx="2119680" cy="6091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Optional - Run statistics program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0" name="CustomShape 10"/>
          <p:cNvSpPr/>
          <p:nvPr/>
        </p:nvSpPr>
        <p:spPr>
          <a:xfrm>
            <a:off x="5401080" y="5428080"/>
            <a:ext cx="2061360" cy="5688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Run output analysis program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1" name="CustomShape 11"/>
          <p:cNvSpPr/>
          <p:nvPr/>
        </p:nvSpPr>
        <p:spPr>
          <a:xfrm>
            <a:off x="8489520" y="5033520"/>
            <a:ext cx="1841760" cy="132516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Text file with possible solutions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2" name="CustomShape 12"/>
          <p:cNvSpPr/>
          <p:nvPr/>
        </p:nvSpPr>
        <p:spPr>
          <a:xfrm>
            <a:off x="6190200" y="3388680"/>
            <a:ext cx="2303640" cy="12456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Probability density statistics figure of assignment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3" name="CustomShape 13"/>
          <p:cNvSpPr/>
          <p:nvPr/>
        </p:nvSpPr>
        <p:spPr>
          <a:xfrm>
            <a:off x="6983640" y="4849920"/>
            <a:ext cx="187920" cy="389520"/>
          </a:xfrm>
          <a:prstGeom prst="up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CustomShape 14"/>
          <p:cNvSpPr/>
          <p:nvPr/>
        </p:nvSpPr>
        <p:spPr>
          <a:xfrm>
            <a:off x="7678440" y="5571720"/>
            <a:ext cx="501840" cy="23256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5" name="CustomShape 15"/>
          <p:cNvSpPr/>
          <p:nvPr/>
        </p:nvSpPr>
        <p:spPr>
          <a:xfrm>
            <a:off x="5943600" y="6359400"/>
            <a:ext cx="1841760" cy="38196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Validation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06" name="CustomShape 16"/>
          <p:cNvSpPr/>
          <p:nvPr/>
        </p:nvSpPr>
        <p:spPr>
          <a:xfrm>
            <a:off x="6983640" y="6095880"/>
            <a:ext cx="187920" cy="200160"/>
          </a:xfrm>
          <a:prstGeom prst="up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CustomShape 17"/>
          <p:cNvSpPr/>
          <p:nvPr/>
        </p:nvSpPr>
        <p:spPr>
          <a:xfrm>
            <a:off x="4809600" y="4800600"/>
            <a:ext cx="187920" cy="568800"/>
          </a:xfrm>
          <a:prstGeom prst="down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8" name="CustomShape 18"/>
          <p:cNvSpPr/>
          <p:nvPr/>
        </p:nvSpPr>
        <p:spPr>
          <a:xfrm>
            <a:off x="4522680" y="5956920"/>
            <a:ext cx="559800" cy="13860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CustomShape 19"/>
          <p:cNvSpPr/>
          <p:nvPr/>
        </p:nvSpPr>
        <p:spPr>
          <a:xfrm>
            <a:off x="309240" y="1152000"/>
            <a:ext cx="1779120" cy="103068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Order parameter files, predicted chsmical shift files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0" name="CustomShape 20"/>
          <p:cNvSpPr/>
          <p:nvPr/>
        </p:nvSpPr>
        <p:spPr>
          <a:xfrm>
            <a:off x="1438920" y="2295000"/>
            <a:ext cx="613800" cy="25524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1" name="CustomShape 21"/>
          <p:cNvSpPr/>
          <p:nvPr/>
        </p:nvSpPr>
        <p:spPr>
          <a:xfrm>
            <a:off x="102960" y="4083480"/>
            <a:ext cx="1743120" cy="107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Input files, including calculated spectrum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2" name="CustomShape 22"/>
          <p:cNvSpPr/>
          <p:nvPr/>
        </p:nvSpPr>
        <p:spPr>
          <a:xfrm>
            <a:off x="1945440" y="4464360"/>
            <a:ext cx="268560" cy="16992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2846160" y="1860120"/>
            <a:ext cx="2523240" cy="6138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Calculate relaxation rate matrix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4" name="CustomShape 2"/>
          <p:cNvSpPr/>
          <p:nvPr/>
        </p:nvSpPr>
        <p:spPr>
          <a:xfrm>
            <a:off x="2841840" y="3137760"/>
            <a:ext cx="2630880" cy="73944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Calculate nmr observables – noe buildup curves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5" name="CustomShape 3"/>
          <p:cNvSpPr/>
          <p:nvPr/>
        </p:nvSpPr>
        <p:spPr>
          <a:xfrm>
            <a:off x="3984840" y="2738520"/>
            <a:ext cx="255240" cy="246240"/>
          </a:xfrm>
          <a:prstGeom prst="down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6" name="CustomShape 4"/>
          <p:cNvSpPr/>
          <p:nvPr/>
        </p:nvSpPr>
        <p:spPr>
          <a:xfrm>
            <a:off x="6678720" y="1694160"/>
            <a:ext cx="2478240" cy="6858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Calculate spectrum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7" name="CustomShape 5"/>
          <p:cNvSpPr/>
          <p:nvPr/>
        </p:nvSpPr>
        <p:spPr>
          <a:xfrm>
            <a:off x="6835680" y="4298400"/>
            <a:ext cx="2393280" cy="63252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Calculate predicted chemical shifts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8" name="CustomShape 6"/>
          <p:cNvSpPr/>
          <p:nvPr/>
        </p:nvSpPr>
        <p:spPr>
          <a:xfrm>
            <a:off x="7826040" y="3778560"/>
            <a:ext cx="290880" cy="367200"/>
          </a:xfrm>
          <a:prstGeom prst="up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9" name="CustomShape 7"/>
          <p:cNvSpPr/>
          <p:nvPr/>
        </p:nvSpPr>
        <p:spPr>
          <a:xfrm>
            <a:off x="6795360" y="3052440"/>
            <a:ext cx="2433600" cy="5508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Correct for Amber nomenclature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0" name="CustomShape 8"/>
          <p:cNvSpPr/>
          <p:nvPr/>
        </p:nvSpPr>
        <p:spPr>
          <a:xfrm>
            <a:off x="7862040" y="2564280"/>
            <a:ext cx="255240" cy="353520"/>
          </a:xfrm>
          <a:prstGeom prst="up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ustomShape 9"/>
          <p:cNvSpPr/>
          <p:nvPr/>
        </p:nvSpPr>
        <p:spPr>
          <a:xfrm>
            <a:off x="9323280" y="1981080"/>
            <a:ext cx="411840" cy="23724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2" name="CustomShape 10"/>
          <p:cNvSpPr/>
          <p:nvPr/>
        </p:nvSpPr>
        <p:spPr>
          <a:xfrm>
            <a:off x="10166040" y="2770200"/>
            <a:ext cx="1456560" cy="78264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Peak list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3" name="CustomShape 11"/>
          <p:cNvSpPr/>
          <p:nvPr/>
        </p:nvSpPr>
        <p:spPr>
          <a:xfrm>
            <a:off x="9946440" y="1125000"/>
            <a:ext cx="1877760" cy="135324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 </a:t>
            </a: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spectrum in excel sheet and csv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4" name="CustomShape 12"/>
          <p:cNvSpPr/>
          <p:nvPr/>
        </p:nvSpPr>
        <p:spPr>
          <a:xfrm>
            <a:off x="3863880" y="4509360"/>
            <a:ext cx="645120" cy="27324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5" name="CustomShape 13"/>
          <p:cNvSpPr/>
          <p:nvPr/>
        </p:nvSpPr>
        <p:spPr>
          <a:xfrm>
            <a:off x="2738880" y="4970880"/>
            <a:ext cx="351396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Not required for noe calculation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26" name="CustomShape 14"/>
          <p:cNvSpPr/>
          <p:nvPr/>
        </p:nvSpPr>
        <p:spPr>
          <a:xfrm>
            <a:off x="824760" y="968040"/>
            <a:ext cx="36439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Flow of SingleFrameNMR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STD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NOE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’s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Currently generalized to calculate saturation transfer difference noe’s.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Not yet tested or used with experiment.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This generalization can be used with the trajectory, i.e. MD2NOE_Protein, or a single frame, i.e. SingleFrameNMR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Should add more utility to the previous work.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838080" y="365040"/>
            <a:ext cx="10515240" cy="11988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alibri Light"/>
              </a:rPr>
              <a:t>User </a:t>
            </a:r>
            <a:r>
              <a:rPr b="0" lang="en-US" sz="2800" spc="-1" strike="noStrike">
                <a:solidFill>
                  <a:srgbClr val="000000"/>
                </a:solidFill>
                <a:latin typeface="Calibri Light"/>
              </a:rPr>
              <a:t>inputs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74000"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The amount of inputs seems difficult.  Currently reducing them and putting in more defaults.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‘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Interface’ is designed to be user friendly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no need to open a single output file from MD2NOE_Protein – excel sheet, order parameter files are goal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No need to open any chemical shift files from ppmOne or shiftX2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File preparation for Assign_SLP_MD simplified – there is a program that does this from experimental input file. 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E.g. no need to open any order parameter files or chemical shift prediction files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Can run the algorithm without doing anything except using the pre-made scripts modified for the protein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Doc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ume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ntat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ion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2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There is documentation of every step of the calculation.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Has been tested and is sufficient for somebody to use the packages.  - without me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Documentation is included, with presentations about the theory and software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Calibri Light"/>
              </a:rPr>
              <a:t>Further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7000"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Simplify scripts somewhat – create ‘total’ script, one which you run as executable or Matlab script that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activates all parts of MD2NOE_Protein or Assign_SLP_MD.  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Create GUI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Increase efficiency of calculations …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Memory management – deletion of unnecessary files after every step of calculation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Include more measurements in Assign_SLP_MD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De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mon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stra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tion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6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Start SimpleFrameNMR calculation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Start complete relaxation rate calculation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Start noe curve calculations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Can not really demonstrate due to 1 hour limitation – output is already made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Addi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tion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al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bac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kgro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und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8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Software can be used to improve experiment by increasing signal intensity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Can be used with small and large molecules – uses the sphere approximation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AssignSLP will be improved by using additional measurements, e.g. PRE’s, methyl RDC’s, methyl NOE’s, …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Next 2 slides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Shape 1"/>
          <p:cNvSpPr txBox="1"/>
          <p:nvPr/>
        </p:nvSpPr>
        <p:spPr>
          <a:xfrm>
            <a:off x="684360" y="4487400"/>
            <a:ext cx="8534160" cy="15066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82000"/>
          </a:bodyPr>
          <a:p>
            <a:pPr>
              <a:lnSpc>
                <a:spcPct val="100000"/>
              </a:lnSpc>
            </a:pP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Exa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mple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Noe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curv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e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and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its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use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in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impr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ovin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g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expe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rime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ntal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Sign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al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to 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nois</a:t>
            </a:r>
            <a:r>
              <a:rPr b="0" lang="en-US" sz="3600" spc="-1" strike="noStrike" cap="all">
                <a:solidFill>
                  <a:srgbClr val="ffffff"/>
                </a:solidFill>
                <a:latin typeface="Century Gothic"/>
              </a:rPr>
              <a:t>e</a:t>
            </a:r>
            <a:endParaRPr b="0" lang="en-US" sz="36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240" name="Content Placeholder 4" descr=""/>
          <p:cNvPicPr/>
          <p:nvPr/>
        </p:nvPicPr>
        <p:blipFill>
          <a:blip r:embed="rId1"/>
          <a:stretch/>
        </p:blipFill>
        <p:spPr>
          <a:xfrm>
            <a:off x="2541600" y="685800"/>
            <a:ext cx="4819320" cy="3614400"/>
          </a:xfrm>
          <a:prstGeom prst="rect">
            <a:avLst/>
          </a:prstGeom>
          <a:ln>
            <a:noFill/>
          </a:ln>
        </p:spPr>
      </p:pic>
      <p:sp>
        <p:nvSpPr>
          <p:cNvPr id="241" name="CustomShape 2"/>
          <p:cNvSpPr/>
          <p:nvPr/>
        </p:nvSpPr>
        <p:spPr>
          <a:xfrm>
            <a:off x="7830720" y="1035360"/>
            <a:ext cx="34329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  </a:t>
            </a: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: negative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8328240" y="1662840"/>
            <a:ext cx="28191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This is the case for proteins.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3" name="CustomShape 4"/>
          <p:cNvSpPr/>
          <p:nvPr/>
        </p:nvSpPr>
        <p:spPr>
          <a:xfrm>
            <a:off x="7826040" y="2447280"/>
            <a:ext cx="3661560" cy="146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Can be used to maximize signal to noise.  Especially if many spin pair measurements are to be maximized.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4" name="CustomShape 5"/>
          <p:cNvSpPr/>
          <p:nvPr/>
        </p:nvSpPr>
        <p:spPr>
          <a:xfrm>
            <a:off x="1860120" y="1895040"/>
            <a:ext cx="1321920" cy="45360"/>
          </a:xfrm>
          <a:prstGeom prst="right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5" name="CustomShape 6"/>
          <p:cNvSpPr/>
          <p:nvPr/>
        </p:nvSpPr>
        <p:spPr>
          <a:xfrm>
            <a:off x="170280" y="1658520"/>
            <a:ext cx="265320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Bad signal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Good linear model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46" name="CustomShape 7"/>
          <p:cNvSpPr/>
          <p:nvPr/>
        </p:nvSpPr>
        <p:spPr>
          <a:xfrm>
            <a:off x="3531960" y="3657600"/>
            <a:ext cx="398520" cy="89280"/>
          </a:xfrm>
          <a:prstGeom prst="leftArrow">
            <a:avLst>
              <a:gd name="adj1" fmla="val 50000"/>
              <a:gd name="adj2" fmla="val 50000"/>
            </a:avLst>
          </a:prstGeom>
          <a:ln cap="rnd">
            <a:solidFill>
              <a:srgbClr val="03304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CustomShape 8"/>
          <p:cNvSpPr/>
          <p:nvPr/>
        </p:nvSpPr>
        <p:spPr>
          <a:xfrm>
            <a:off x="4069800" y="3151080"/>
            <a:ext cx="3585600" cy="639000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Good signal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Needs complete calculation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Com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men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abo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ut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sph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ere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appr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oxi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mati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9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Key to working with large molecules – effectively ‘extend’ trajectory by adding artificial bulk tumbling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1586880" y="3733920"/>
            <a:ext cx="1841760" cy="1577520"/>
          </a:xfrm>
          <a:prstGeom prst="ellipse">
            <a:avLst/>
          </a:prstGeom>
          <a:noFill/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1" name="CustomShape 4"/>
          <p:cNvSpPr/>
          <p:nvPr/>
        </p:nvSpPr>
        <p:spPr>
          <a:xfrm>
            <a:off x="5634360" y="3039120"/>
            <a:ext cx="4163760" cy="3298680"/>
          </a:xfrm>
          <a:prstGeom prst="ellipse">
            <a:avLst/>
          </a:prstGeom>
          <a:noFill/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2" name="CustomShape 5"/>
          <p:cNvSpPr/>
          <p:nvPr/>
        </p:nvSpPr>
        <p:spPr>
          <a:xfrm>
            <a:off x="1676520" y="3859200"/>
            <a:ext cx="147600" cy="1206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CustomShape 6"/>
          <p:cNvSpPr/>
          <p:nvPr/>
        </p:nvSpPr>
        <p:spPr>
          <a:xfrm>
            <a:off x="1949760" y="3420000"/>
            <a:ext cx="147600" cy="1206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ustomShape 7"/>
          <p:cNvSpPr/>
          <p:nvPr/>
        </p:nvSpPr>
        <p:spPr>
          <a:xfrm>
            <a:off x="1653840" y="4473360"/>
            <a:ext cx="147600" cy="1206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5" name="CustomShape 8"/>
          <p:cNvSpPr/>
          <p:nvPr/>
        </p:nvSpPr>
        <p:spPr>
          <a:xfrm>
            <a:off x="2052720" y="4159800"/>
            <a:ext cx="147600" cy="1206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CustomShape 9"/>
          <p:cNvSpPr/>
          <p:nvPr/>
        </p:nvSpPr>
        <p:spPr>
          <a:xfrm>
            <a:off x="2411280" y="4469040"/>
            <a:ext cx="147600" cy="1206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CustomShape 10"/>
          <p:cNvSpPr/>
          <p:nvPr/>
        </p:nvSpPr>
        <p:spPr>
          <a:xfrm>
            <a:off x="6822000" y="4011840"/>
            <a:ext cx="147600" cy="1206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CustomShape 11"/>
          <p:cNvSpPr/>
          <p:nvPr/>
        </p:nvSpPr>
        <p:spPr>
          <a:xfrm>
            <a:off x="7095600" y="3572280"/>
            <a:ext cx="147600" cy="1206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9" name="CustomShape 12"/>
          <p:cNvSpPr/>
          <p:nvPr/>
        </p:nvSpPr>
        <p:spPr>
          <a:xfrm>
            <a:off x="6799680" y="4625640"/>
            <a:ext cx="147600" cy="1206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CustomShape 13"/>
          <p:cNvSpPr/>
          <p:nvPr/>
        </p:nvSpPr>
        <p:spPr>
          <a:xfrm>
            <a:off x="7198560" y="4312080"/>
            <a:ext cx="147600" cy="1206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CustomShape 14"/>
          <p:cNvSpPr/>
          <p:nvPr/>
        </p:nvSpPr>
        <p:spPr>
          <a:xfrm>
            <a:off x="7557120" y="4621320"/>
            <a:ext cx="147600" cy="120600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" name="CustomShape 15"/>
          <p:cNvSpPr/>
          <p:nvPr/>
        </p:nvSpPr>
        <p:spPr>
          <a:xfrm>
            <a:off x="1004040" y="2752200"/>
            <a:ext cx="256788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Cannot calculate this noe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3" name="CustomShape 16"/>
          <p:cNvSpPr/>
          <p:nvPr/>
        </p:nvSpPr>
        <p:spPr>
          <a:xfrm>
            <a:off x="5020200" y="2841840"/>
            <a:ext cx="1873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Can calculate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4" name="CustomShape 17"/>
          <p:cNvSpPr/>
          <p:nvPr/>
        </p:nvSpPr>
        <p:spPr>
          <a:xfrm>
            <a:off x="1882440" y="4460040"/>
            <a:ext cx="183600" cy="116280"/>
          </a:xfrm>
          <a:prstGeom prst="lef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5" name="CustomShape 18"/>
          <p:cNvSpPr/>
          <p:nvPr/>
        </p:nvSpPr>
        <p:spPr>
          <a:xfrm>
            <a:off x="2277000" y="4159800"/>
            <a:ext cx="183600" cy="116280"/>
          </a:xfrm>
          <a:prstGeom prst="lef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Soft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war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Software calculates NMR observables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MD2NOE_Protein  - full trajectory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SingleFrameNMR – single frame, i.e. pdb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AssignSLP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Calculates noe’s, std-noe’s, for any initial/final proton spin boundary conditions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Boundary conditions specify the experiment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Std noe’s can be found by saturating any set of protons – user input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User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inte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rfac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At the moment scripts are used to activate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GUI will eventually be made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Inputs are going to be simplified by eliminating some of the inputs and by using defaults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Con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clusi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9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Several comprehensive packages for comparing molecular modeling to experiment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Still some work to do in simplifying the inputs and user interface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Has been tested with many proteins and carbohydrates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Coll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abor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ator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77000"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Seems like a lot of work and it was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James H. Prestegard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Rob Woods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Kelly Moreman (experimental with proteins)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Qi Gao (1</a:t>
            </a:r>
            <a:r>
              <a:rPr b="0" lang="en-US" sz="2000" spc="-1" strike="noStrike" baseline="30000">
                <a:solidFill>
                  <a:srgbClr val="000000"/>
                </a:solidFill>
                <a:latin typeface="Calibri"/>
              </a:rPr>
              <a:t>st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Assignment package)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Alex Euletsky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Rob Williams (has also beta tested without my interaction)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Laura Morris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Currently giving a set of talks in the Prestegard meeting about how to use, and feedback is being used to improve the user experience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Traj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ecto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ries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vers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us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sing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le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fra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phil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oso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phy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2 versions of these packages – trajectory use and single pdb (i.e. frame)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If making the trajectory then use the trajectory programs, 5 days of calculation to make the trajectory then use an additional day to use the trajectory programs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Quicker, however, to use a single pdb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Pea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k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lists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 - 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e.g.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resi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due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29,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52 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2nd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Run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–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1us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385560" y="1825560"/>
            <a:ext cx="11694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000"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7.76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'VAL'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-0.00147781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50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7.814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'THR'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-0.0106013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'HA'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4.033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'VAL'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-0.0217196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50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'HA'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4.299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'THR'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-0.00507441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2.06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'VAL'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-0.0017263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50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'HG1'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1.18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'THR'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-0.00870412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'HG11'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0.916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'VAL'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-0.00101694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7.652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'ASP'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-0.0387154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'HG12'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0.916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'VAL'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-0.00094435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'HA'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4.862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'ASP'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-0.194463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'HG13'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0.916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'VAL'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-0.00096793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2.744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'ASP'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-0.106253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8.15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'LYS'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-0.0609504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'HB3'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2.744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'ASP'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-0.125268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'HA'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4.208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'LYS'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-0.352942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'HA'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4.213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-0.0923055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1.762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'LYS'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-0.0573981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3.025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-0.143013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'HB3'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1.762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'LYS'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-0.0577634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'HB3'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3.025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-0.153327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'HG2'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1.367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'LYS'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-0.0532805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'HD1'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7.138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-0.0592116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'HG3'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1.367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'LYS'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-0.0532223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'HE1'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7.248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-0.0164106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'HD2'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1.59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'LYS'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-0.00830207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'HE2'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7.248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-0.017756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'HD3'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1.59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'LYS'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-0.00877297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'HD2'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7.138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-0.062337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'HE2'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2.9183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'LYS'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-0.00236122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'HD2'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2.785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'PRO'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-0.0059309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'HE3'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2.9178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'LYS'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-0.0020744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'HD3'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2.785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'PRO'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-0.00690574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28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'HZ1'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7.5274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'LYS'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-0.00036189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'HB3'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1.223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'PRO'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-0.0168703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'HA'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4.56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-0.121254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53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'HA'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3.0431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'PRO'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-0.0461835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2.97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-0.10901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6.7166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-0.0152177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'HB3'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2.97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-0.113241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3.0325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-0.0081486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'HD1'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7.186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-0.0259221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'HD2'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6.546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-0.00882616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'HE1'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7.161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-0.00334137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7.9745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'ASN'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-0.0229497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'HZ'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7.061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-0.00134347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'HA'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4.7522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'ASN'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-0.00823382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29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'HE2'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7.161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'PHE'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-0.0105852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55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'HB2'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2.9294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'ASN'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-0.0139195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[]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	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Exa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mpl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 1d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noe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0" name="Content Placeholder 3" descr=""/>
          <p:cNvPicPr/>
          <p:nvPr/>
        </p:nvPicPr>
        <p:blipFill>
          <a:blip r:embed="rId1"/>
          <a:stretch/>
        </p:blipFill>
        <p:spPr>
          <a:xfrm>
            <a:off x="1028160" y="1573560"/>
            <a:ext cx="4328280" cy="2535840"/>
          </a:xfrm>
          <a:prstGeom prst="rect">
            <a:avLst/>
          </a:prstGeom>
          <a:ln>
            <a:noFill/>
          </a:ln>
        </p:spPr>
      </p:pic>
      <p:graphicFrame>
        <p:nvGraphicFramePr>
          <p:cNvPr id="141" name="Chart 7"/>
          <p:cNvGraphicFramePr/>
          <p:nvPr/>
        </p:nvGraphicFramePr>
        <p:xfrm>
          <a:off x="1263960" y="4159440"/>
          <a:ext cx="4558320" cy="2742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2" name="Chart 8"/>
          <p:cNvGraphicFramePr/>
          <p:nvPr/>
        </p:nvGraphicFramePr>
        <p:xfrm>
          <a:off x="5808960" y="1604520"/>
          <a:ext cx="4571640" cy="2742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Sing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le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fra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me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144" name="Content Placeholder 3"/>
          <p:cNvGraphicFramePr/>
          <p:nvPr/>
        </p:nvGraphicFramePr>
        <p:xfrm>
          <a:off x="838080" y="1825560"/>
          <a:ext cx="4791240" cy="232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145" name="Chart 4"/>
          <p:cNvGraphicFramePr/>
          <p:nvPr/>
        </p:nvGraphicFramePr>
        <p:xfrm>
          <a:off x="5826960" y="1851120"/>
          <a:ext cx="4571640" cy="2742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6" name="Chart 5"/>
          <p:cNvGraphicFramePr/>
          <p:nvPr/>
        </p:nvGraphicFramePr>
        <p:xfrm>
          <a:off x="5804640" y="4155120"/>
          <a:ext cx="4571640" cy="261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7" name="CustomShape 2"/>
          <p:cNvSpPr/>
          <p:nvPr/>
        </p:nvSpPr>
        <p:spPr>
          <a:xfrm>
            <a:off x="6701040" y="1488240"/>
            <a:ext cx="35766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Uses sphere approximation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Out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put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of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Sing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leFr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ame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NM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 –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dist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anc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info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149" name="Table 2"/>
          <p:cNvGraphicFramePr/>
          <p:nvPr/>
        </p:nvGraphicFramePr>
        <p:xfrm>
          <a:off x="694800" y="1765080"/>
          <a:ext cx="10878480" cy="4350960"/>
        </p:xfrm>
        <a:graphic>
          <a:graphicData uri="http://schemas.openxmlformats.org/drawingml/2006/table">
            <a:tbl>
              <a:tblPr/>
              <a:tblGrid>
                <a:gridCol w="428400"/>
                <a:gridCol w="428400"/>
                <a:gridCol w="428400"/>
                <a:gridCol w="1065600"/>
                <a:gridCol w="1065600"/>
                <a:gridCol w="1065600"/>
                <a:gridCol w="1065600"/>
                <a:gridCol w="1065600"/>
                <a:gridCol w="1065600"/>
                <a:gridCol w="1065600"/>
                <a:gridCol w="1065600"/>
                <a:gridCol w="1068480"/>
              </a:tblGrid>
              <a:tr h="240480">
                <a:tc gridSpan="3"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input and output files are : 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</a:tr>
              <a:tr h="715680"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rST6Gal1-3cyx-2ndRun-f10001.pdb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 gridSpan="4"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rST6Gal1.3cyx.2ndRun.bare.prmtop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</a:tr>
              <a:tr h="121680">
                <a:tc gridSpan="5"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./noe_output_rST6Gal1-3cyx-2ndRun-f10001.pdb.csv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</a:tr>
              <a:tr h="258840"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</a:tr>
              <a:tr h="121680">
                <a:tc gridSpan="4"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time of creation Tue Nov 13 14:50:59 2018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</a:tr>
              <a:tr h="258840"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</a:tr>
              <a:tr h="258840"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</a:tr>
              <a:tr h="240480"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spin pair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 gridSpan="2"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proton numbers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ResName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ResNumber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Proton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ResName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ResNumber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ProtonName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r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r^6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1/r^6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258840"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  <a:tc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1.5972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16.6019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0.060234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1.5972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16.6019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0.060234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HD2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2.85082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536.81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0.001863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HD2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2.85082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536.81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0.001863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HD3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2.28571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142.603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0.007012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HD3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2.28571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142.603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0.007012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7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HG2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4.12883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4954.1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0.000202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7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HG2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4.12883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4954.1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0.000202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8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HG3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3.45209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1692.35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0.000591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8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HG3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3.45209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1692.35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0.000591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10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HB2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3.707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2594.99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0.000385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5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10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HB2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3.707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2594.99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0.000385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  <a:tr h="121680"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6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H2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PRO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HB3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4.22843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5715.76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  <a:tc>
                  <a:txBody>
                    <a:bodyPr lIns="2520" rIns="2520" tIns="2520" bIns="0" anchor="b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800" spc="-1" strike="noStrike">
                          <a:solidFill>
                            <a:srgbClr val="000000"/>
                          </a:solidFill>
                          <a:latin typeface="Calibri"/>
                        </a:rPr>
                        <a:t>0.000175</a:t>
                      </a:r>
                      <a:endParaRPr b="0" lang="en-US" sz="800" spc="-1" strike="noStrike">
                        <a:latin typeface="Arial"/>
                      </a:endParaRPr>
                    </a:p>
                  </a:txBody>
                  <a:tcPr marL="2520" marR="2520"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Traj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ecto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ry 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anal</a:t>
            </a: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og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Noe_by_ISPA – another package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Calculates distance quantities from trajectory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r, 1/r^6, 1/r^3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Can be used to show existence and roughly estimate noe’s of any type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3297</TotalTime>
  <Application>LibreOffice/6.3.5.2$Linux_X86_64 LibreOffice_project/30$Build-2</Application>
  <Words>1688</Words>
  <Paragraphs>536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2019-03-01T13:10:20Z</dcterms:created>
  <dc:creator>Gordon</dc:creator>
  <dc:description/>
  <dc:language>en-US</dc:language>
  <cp:lastModifiedBy>Gordon</cp:lastModifiedBy>
  <dcterms:modified xsi:type="dcterms:W3CDTF">2019-03-03T20:07:54Z</dcterms:modified>
  <cp:revision>78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1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32</vt:i4>
  </property>
</Properties>
</file>